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  <p:sldMasterId id="2147483730" r:id="rId2"/>
    <p:sldMasterId id="2147483731" r:id="rId3"/>
    <p:sldMasterId id="2147483732" r:id="rId4"/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  <p:sldMasterId id="2147483739" r:id="rId11"/>
  </p:sldMasterIdLst>
  <p:notesMasterIdLst>
    <p:notesMasterId r:id="rId44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BM Plex Sans" panose="020B0604020202020204" charset="0"/>
      <p:regular r:id="rId49"/>
      <p:bold r:id="rId50"/>
      <p:italic r:id="rId51"/>
      <p:boldItalic r:id="rId52"/>
    </p:embeddedFont>
    <p:embeddedFont>
      <p:font typeface="IBM Plex Sans Medium" panose="020B0604020202020204" charset="0"/>
      <p:regular r:id="rId53"/>
      <p:bold r:id="rId54"/>
      <p:italic r:id="rId55"/>
      <p:boldItalic r:id="rId56"/>
    </p:embeddedFont>
    <p:embeddedFont>
      <p:font typeface="IBM Plex Sans SemiBold" panose="020B060402020202020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Roboto Medium" panose="02000000000000000000" pitchFamily="2" charset="0"/>
      <p:regular r:id="rId65"/>
      <p:bold r:id="rId66"/>
      <p:italic r:id="rId67"/>
      <p:boldItalic r:id="rId68"/>
    </p:embeddedFont>
    <p:embeddedFont>
      <p:font typeface="Tahoma" panose="020B0604030504040204" pitchFamily="3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5CD2BD-6227-4C0C-826D-1155910A095D}">
  <a:tblStyle styleId="{655CD2BD-6227-4C0C-826D-1155910A095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7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7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269b12f61_0_5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d269b12f6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2b91cf703_1_4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d2b91cf703_1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2b91cf703_1_86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gd2b91cf703_1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d2cde3e9f7_0_11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gd2cde3e9f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d2b91cf703_1_102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d2b91cf703_1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d269b12f61_2_26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021" name="Google Shape;1021;gd269b12f61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d2b91cf703_1_117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gd2b91cf703_1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2b91cf703_1_128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d2b91cf703_1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d2b91cf703_1_10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072" name="Google Shape;1072;gd2b91cf703_1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d2b91cf703_1_103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098" name="Google Shape;1098;gd2b91cf703_1_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d269b12f61_2_35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123" name="Google Shape;1123;gd269b12f61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d269b12f61_2_12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25" name="Google Shape;725;gd269b12f61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269b12f61_2_37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147" name="Google Shape;1147;gd269b12f61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269b12f61_2_40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179" name="Google Shape;1179;gd269b12f61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d269b12f61_2_43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11" name="Google Shape;1211;gd269b12f61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269b12f61_2_5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43" name="Google Shape;1243;gd269b12f61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63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269b12f61_2_5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43" name="Google Shape;1243;gd269b12f61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d269b12f61_2_53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69" name="Google Shape;1269;gd269b12f61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d269b12f61_2_5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98" name="Google Shape;1298;gd269b12f61_2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d269b12f61_2_59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330" name="Google Shape;1330;gd269b12f61_2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d269b12f61_2_62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362" name="Google Shape;1362;gd269b12f61_2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d269b12f61_2_65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391" name="Google Shape;1391;gd269b12f61_2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69b12f61_2_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69" name="Google Shape;769;gd269b12f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d269b12f61_2_6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420" name="Google Shape;1420;gd269b12f61_2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d269b12f61_2_71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449" name="Google Shape;1449;gd269b12f61_2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269b12f61_2_7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476" name="Google Shape;1476;gd269b12f61_2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d269b12f61_6_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d269b12f61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d2b91cf703_1_16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d2b91cf70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269b12f61_6_16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d269b12f61_6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d269b12f61_2_17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831" name="Google Shape;831;gd269b12f61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241" cy="34296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269b12f61_6_39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d269b12f61_6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d2b91cf703_1_129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gd2b91cf703_1_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7725538" y="378754"/>
            <a:ext cx="60311" cy="788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7644430" y="378592"/>
            <a:ext cx="69726" cy="768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618169" y="380539"/>
            <a:ext cx="0" cy="74911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7607904" y="347889"/>
            <a:ext cx="20794" cy="20329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462026" y="378592"/>
            <a:ext cx="129900" cy="788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364967" y="350287"/>
            <a:ext cx="83917" cy="1051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304674" y="380539"/>
            <a:ext cx="49388" cy="74911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7295980" y="350144"/>
            <a:ext cx="0" cy="105543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7196755" y="378479"/>
            <a:ext cx="77913" cy="788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7107367" y="378476"/>
            <a:ext cx="78049" cy="788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6996020" y="349028"/>
            <a:ext cx="98244" cy="107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6850237" y="325188"/>
            <a:ext cx="99354" cy="168758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6762750" y="325188"/>
            <a:ext cx="99354" cy="168758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617509" y="483361"/>
            <a:ext cx="48030" cy="602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477679" y="483361"/>
            <a:ext cx="129627" cy="4617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419573" y="483361"/>
            <a:ext cx="48030" cy="6578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87502" y="380553"/>
            <a:ext cx="71909" cy="7683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527970" y="380550"/>
            <a:ext cx="48713" cy="749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490585" y="436428"/>
            <a:ext cx="21950" cy="21164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8466081" y="349758"/>
            <a:ext cx="0" cy="105822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8432409" y="380552"/>
            <a:ext cx="0" cy="7518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21481" y="347127"/>
            <a:ext cx="21950" cy="21164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324898" y="378651"/>
            <a:ext cx="82006" cy="78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190355" y="378651"/>
            <a:ext cx="121304" cy="76860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72472" y="334556"/>
            <a:ext cx="170691" cy="164580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614362" y="380807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63226" y="360793"/>
            <a:ext cx="2423075" cy="14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52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746" cy="23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035" cy="288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52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746" cy="23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746" cy="23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52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8862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954" cy="303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088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8862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8862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7607903" y="347885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8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7304675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8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8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8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6762750" y="325187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8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8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8490585" y="436432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8"/>
          <p:cNvSpPr/>
          <p:nvPr/>
        </p:nvSpPr>
        <p:spPr>
          <a:xfrm>
            <a:off x="8432409" y="380557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8"/>
          <p:cNvSpPr/>
          <p:nvPr/>
        </p:nvSpPr>
        <p:spPr>
          <a:xfrm>
            <a:off x="8190357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7972473" y="334559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9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51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5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5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/>
          <p:nvPr/>
        </p:nvSpPr>
        <p:spPr>
          <a:xfrm>
            <a:off x="7435544" y="1367579"/>
            <a:ext cx="171333" cy="207248"/>
          </a:xfrm>
          <a:custGeom>
            <a:avLst/>
            <a:gdLst/>
            <a:ahLst/>
            <a:cxnLst/>
            <a:rect l="l" t="t" r="r" b="b"/>
            <a:pathLst>
              <a:path w="376555" h="473710" extrusionOk="0">
                <a:moveTo>
                  <a:pt x="289844" y="0"/>
                </a:moveTo>
                <a:lnTo>
                  <a:pt x="86709" y="0"/>
                </a:lnTo>
                <a:lnTo>
                  <a:pt x="53459" y="6976"/>
                </a:lnTo>
                <a:lnTo>
                  <a:pt x="25842" y="25823"/>
                </a:lnTo>
                <a:lnTo>
                  <a:pt x="6981" y="53415"/>
                </a:lnTo>
                <a:lnTo>
                  <a:pt x="0" y="86625"/>
                </a:lnTo>
                <a:lnTo>
                  <a:pt x="0" y="386469"/>
                </a:lnTo>
                <a:lnTo>
                  <a:pt x="6981" y="419684"/>
                </a:lnTo>
                <a:lnTo>
                  <a:pt x="25842" y="447275"/>
                </a:lnTo>
                <a:lnTo>
                  <a:pt x="53459" y="466120"/>
                </a:lnTo>
                <a:lnTo>
                  <a:pt x="86709" y="473095"/>
                </a:lnTo>
                <a:lnTo>
                  <a:pt x="289844" y="473095"/>
                </a:lnTo>
                <a:lnTo>
                  <a:pt x="324506" y="466120"/>
                </a:lnTo>
                <a:lnTo>
                  <a:pt x="351963" y="447275"/>
                </a:lnTo>
                <a:lnTo>
                  <a:pt x="370035" y="419684"/>
                </a:lnTo>
                <a:lnTo>
                  <a:pt x="376543" y="386469"/>
                </a:lnTo>
                <a:lnTo>
                  <a:pt x="376543" y="86625"/>
                </a:lnTo>
                <a:lnTo>
                  <a:pt x="369564" y="53415"/>
                </a:lnTo>
                <a:lnTo>
                  <a:pt x="350706" y="25823"/>
                </a:lnTo>
                <a:lnTo>
                  <a:pt x="323092" y="6976"/>
                </a:lnTo>
                <a:lnTo>
                  <a:pt x="289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65" name="Google Shape;365;p57"/>
          <p:cNvSpPr/>
          <p:nvPr/>
        </p:nvSpPr>
        <p:spPr>
          <a:xfrm>
            <a:off x="6962776" y="1442093"/>
            <a:ext cx="1387128" cy="1122363"/>
          </a:xfrm>
          <a:custGeom>
            <a:avLst/>
            <a:gdLst/>
            <a:ahLst/>
            <a:cxnLst/>
            <a:rect l="l" t="t" r="r" b="b"/>
            <a:pathLst>
              <a:path w="3048634" h="2565400" extrusionOk="0">
                <a:moveTo>
                  <a:pt x="2898550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415444"/>
                </a:lnTo>
                <a:lnTo>
                  <a:pt x="7592" y="2463018"/>
                </a:lnTo>
                <a:lnTo>
                  <a:pt x="28775" y="2504196"/>
                </a:lnTo>
                <a:lnTo>
                  <a:pt x="61156" y="2536580"/>
                </a:lnTo>
                <a:lnTo>
                  <a:pt x="102343" y="2557770"/>
                </a:lnTo>
                <a:lnTo>
                  <a:pt x="149943" y="2565366"/>
                </a:lnTo>
                <a:lnTo>
                  <a:pt x="2898550" y="2565366"/>
                </a:lnTo>
                <a:lnTo>
                  <a:pt x="2946104" y="2557770"/>
                </a:lnTo>
                <a:lnTo>
                  <a:pt x="2987283" y="2536580"/>
                </a:lnTo>
                <a:lnTo>
                  <a:pt x="3019677" y="2504196"/>
                </a:lnTo>
                <a:lnTo>
                  <a:pt x="3040880" y="2463018"/>
                </a:lnTo>
                <a:lnTo>
                  <a:pt x="3048483" y="2415444"/>
                </a:lnTo>
                <a:lnTo>
                  <a:pt x="3048483" y="149922"/>
                </a:lnTo>
                <a:lnTo>
                  <a:pt x="3040880" y="102348"/>
                </a:lnTo>
                <a:lnTo>
                  <a:pt x="3019677" y="61170"/>
                </a:lnTo>
                <a:lnTo>
                  <a:pt x="2987283" y="28786"/>
                </a:lnTo>
                <a:lnTo>
                  <a:pt x="2946104" y="7596"/>
                </a:lnTo>
                <a:lnTo>
                  <a:pt x="289855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66" name="Google Shape;366;p57"/>
          <p:cNvSpPr/>
          <p:nvPr/>
        </p:nvSpPr>
        <p:spPr>
          <a:xfrm>
            <a:off x="7047642" y="1510766"/>
            <a:ext cx="1141542" cy="984012"/>
          </a:xfrm>
          <a:custGeom>
            <a:avLst/>
            <a:gdLst/>
            <a:ahLst/>
            <a:cxnLst/>
            <a:rect l="l" t="t" r="r" b="b"/>
            <a:pathLst>
              <a:path w="2508884" h="2249170" extrusionOk="0">
                <a:moveTo>
                  <a:pt x="2358776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098941"/>
                </a:lnTo>
                <a:lnTo>
                  <a:pt x="7592" y="2146514"/>
                </a:lnTo>
                <a:lnTo>
                  <a:pt x="28775" y="2187693"/>
                </a:lnTo>
                <a:lnTo>
                  <a:pt x="61156" y="2220077"/>
                </a:lnTo>
                <a:lnTo>
                  <a:pt x="102343" y="2241266"/>
                </a:lnTo>
                <a:lnTo>
                  <a:pt x="149943" y="2248863"/>
                </a:lnTo>
                <a:lnTo>
                  <a:pt x="2358776" y="2248863"/>
                </a:lnTo>
                <a:lnTo>
                  <a:pt x="2406376" y="2241266"/>
                </a:lnTo>
                <a:lnTo>
                  <a:pt x="2447562" y="2220077"/>
                </a:lnTo>
                <a:lnTo>
                  <a:pt x="2479943" y="2187693"/>
                </a:lnTo>
                <a:lnTo>
                  <a:pt x="2501126" y="2146514"/>
                </a:lnTo>
                <a:lnTo>
                  <a:pt x="2508719" y="2098941"/>
                </a:lnTo>
                <a:lnTo>
                  <a:pt x="2508719" y="149922"/>
                </a:lnTo>
                <a:lnTo>
                  <a:pt x="2501126" y="102348"/>
                </a:lnTo>
                <a:lnTo>
                  <a:pt x="2479943" y="61170"/>
                </a:lnTo>
                <a:lnTo>
                  <a:pt x="2447562" y="28786"/>
                </a:lnTo>
                <a:lnTo>
                  <a:pt x="2406376" y="7596"/>
                </a:lnTo>
                <a:lnTo>
                  <a:pt x="235877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67" name="Google Shape;367;p57"/>
          <p:cNvSpPr/>
          <p:nvPr/>
        </p:nvSpPr>
        <p:spPr>
          <a:xfrm>
            <a:off x="7224950" y="2181115"/>
            <a:ext cx="0" cy="153908"/>
          </a:xfrm>
          <a:custGeom>
            <a:avLst/>
            <a:gdLst/>
            <a:ahLst/>
            <a:cxnLst/>
            <a:rect l="l" t="t" r="r" b="b"/>
            <a:pathLst>
              <a:path w="120000" h="351789" extrusionOk="0">
                <a:moveTo>
                  <a:pt x="0" y="0"/>
                </a:moveTo>
                <a:lnTo>
                  <a:pt x="0" y="351162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68" name="Google Shape;368;p57"/>
          <p:cNvSpPr/>
          <p:nvPr/>
        </p:nvSpPr>
        <p:spPr>
          <a:xfrm>
            <a:off x="7145843" y="2257383"/>
            <a:ext cx="158331" cy="0"/>
          </a:xfrm>
          <a:custGeom>
            <a:avLst/>
            <a:gdLst/>
            <a:ahLst/>
            <a:cxnLst/>
            <a:rect l="l" t="t" r="r" b="b"/>
            <a:pathLst>
              <a:path w="347980" h="120000" extrusionOk="0">
                <a:moveTo>
                  <a:pt x="0" y="0"/>
                </a:moveTo>
                <a:lnTo>
                  <a:pt x="347748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69" name="Google Shape;369;p57"/>
          <p:cNvSpPr/>
          <p:nvPr/>
        </p:nvSpPr>
        <p:spPr>
          <a:xfrm>
            <a:off x="7991712" y="1786616"/>
            <a:ext cx="0" cy="213637"/>
          </a:xfrm>
          <a:custGeom>
            <a:avLst/>
            <a:gdLst/>
            <a:ahLst/>
            <a:cxnLst/>
            <a:rect l="l" t="t" r="r" b="b"/>
            <a:pathLst>
              <a:path w="120000" h="488314" extrusionOk="0">
                <a:moveTo>
                  <a:pt x="0" y="0"/>
                </a:moveTo>
                <a:lnTo>
                  <a:pt x="0" y="487754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0" name="Google Shape;370;p57"/>
          <p:cNvSpPr/>
          <p:nvPr/>
        </p:nvSpPr>
        <p:spPr>
          <a:xfrm>
            <a:off x="7880747" y="1893575"/>
            <a:ext cx="220450" cy="0"/>
          </a:xfrm>
          <a:custGeom>
            <a:avLst/>
            <a:gdLst/>
            <a:ahLst/>
            <a:cxnLst/>
            <a:rect l="l" t="t" r="r" b="b"/>
            <a:pathLst>
              <a:path w="484505" h="120000" extrusionOk="0">
                <a:moveTo>
                  <a:pt x="0" y="0"/>
                </a:moveTo>
                <a:lnTo>
                  <a:pt x="484487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1" name="Google Shape;371;p57"/>
          <p:cNvSpPr/>
          <p:nvPr/>
        </p:nvSpPr>
        <p:spPr>
          <a:xfrm>
            <a:off x="7591662" y="1571844"/>
            <a:ext cx="0" cy="120292"/>
          </a:xfrm>
          <a:custGeom>
            <a:avLst/>
            <a:gdLst/>
            <a:ahLst/>
            <a:cxnLst/>
            <a:rect l="l" t="t" r="r" b="b"/>
            <a:pathLst>
              <a:path w="120000" h="274954" extrusionOk="0">
                <a:moveTo>
                  <a:pt x="0" y="0"/>
                </a:moveTo>
                <a:lnTo>
                  <a:pt x="0" y="274525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2" name="Google Shape;372;p57"/>
          <p:cNvSpPr/>
          <p:nvPr/>
        </p:nvSpPr>
        <p:spPr>
          <a:xfrm>
            <a:off x="7529224" y="1632037"/>
            <a:ext cx="123660" cy="0"/>
          </a:xfrm>
          <a:custGeom>
            <a:avLst/>
            <a:gdLst/>
            <a:ahLst/>
            <a:cxnLst/>
            <a:rect l="l" t="t" r="r" b="b"/>
            <a:pathLst>
              <a:path w="271780" h="120000" extrusionOk="0">
                <a:moveTo>
                  <a:pt x="0" y="0"/>
                </a:moveTo>
                <a:lnTo>
                  <a:pt x="271195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3" name="Google Shape;373;p57"/>
          <p:cNvSpPr/>
          <p:nvPr/>
        </p:nvSpPr>
        <p:spPr>
          <a:xfrm>
            <a:off x="8249313" y="1748920"/>
            <a:ext cx="50273" cy="266978"/>
          </a:xfrm>
          <a:custGeom>
            <a:avLst/>
            <a:gdLst/>
            <a:ahLst/>
            <a:cxnLst/>
            <a:rect l="l" t="t" r="r" b="b"/>
            <a:pathLst>
              <a:path w="110490" h="610235" extrusionOk="0">
                <a:moveTo>
                  <a:pt x="59903" y="0"/>
                </a:moveTo>
                <a:lnTo>
                  <a:pt x="49956" y="0"/>
                </a:lnTo>
                <a:lnTo>
                  <a:pt x="30886" y="4061"/>
                </a:lnTo>
                <a:lnTo>
                  <a:pt x="14965" y="14995"/>
                </a:lnTo>
                <a:lnTo>
                  <a:pt x="4050" y="30926"/>
                </a:lnTo>
                <a:lnTo>
                  <a:pt x="0" y="49977"/>
                </a:lnTo>
                <a:lnTo>
                  <a:pt x="0" y="559721"/>
                </a:lnTo>
                <a:lnTo>
                  <a:pt x="4050" y="578770"/>
                </a:lnTo>
                <a:lnTo>
                  <a:pt x="14965" y="594697"/>
                </a:lnTo>
                <a:lnTo>
                  <a:pt x="30886" y="605628"/>
                </a:lnTo>
                <a:lnTo>
                  <a:pt x="49956" y="609688"/>
                </a:lnTo>
                <a:lnTo>
                  <a:pt x="59903" y="609688"/>
                </a:lnTo>
                <a:lnTo>
                  <a:pt x="78987" y="605576"/>
                </a:lnTo>
                <a:lnTo>
                  <a:pt x="94936" y="594281"/>
                </a:lnTo>
                <a:lnTo>
                  <a:pt x="105880" y="577366"/>
                </a:lnTo>
                <a:lnTo>
                  <a:pt x="109944" y="556391"/>
                </a:lnTo>
                <a:lnTo>
                  <a:pt x="109944" y="49977"/>
                </a:lnTo>
                <a:lnTo>
                  <a:pt x="105880" y="30926"/>
                </a:lnTo>
                <a:lnTo>
                  <a:pt x="94936" y="14995"/>
                </a:lnTo>
                <a:lnTo>
                  <a:pt x="78987" y="4061"/>
                </a:lnTo>
                <a:lnTo>
                  <a:pt x="59903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4" name="Google Shape;374;p57"/>
          <p:cNvSpPr/>
          <p:nvPr/>
        </p:nvSpPr>
        <p:spPr>
          <a:xfrm>
            <a:off x="6862474" y="1308843"/>
            <a:ext cx="905780" cy="920392"/>
          </a:xfrm>
          <a:custGeom>
            <a:avLst/>
            <a:gdLst/>
            <a:ahLst/>
            <a:cxnLst/>
            <a:rect l="l" t="t" r="r" b="b"/>
            <a:pathLst>
              <a:path w="1990725" h="2103754" extrusionOk="0">
                <a:moveTo>
                  <a:pt x="970999" y="204569"/>
                </a:moveTo>
                <a:lnTo>
                  <a:pt x="913480" y="204569"/>
                </a:lnTo>
                <a:lnTo>
                  <a:pt x="959950" y="213935"/>
                </a:lnTo>
                <a:lnTo>
                  <a:pt x="997858" y="239484"/>
                </a:lnTo>
                <a:lnTo>
                  <a:pt x="1023395" y="277395"/>
                </a:lnTo>
                <a:lnTo>
                  <a:pt x="1032753" y="323843"/>
                </a:lnTo>
                <a:lnTo>
                  <a:pt x="1032753" y="1969667"/>
                </a:lnTo>
                <a:lnTo>
                  <a:pt x="1039584" y="2012019"/>
                </a:lnTo>
                <a:lnTo>
                  <a:pt x="1058601" y="2048788"/>
                </a:lnTo>
                <a:lnTo>
                  <a:pt x="1087595" y="2077773"/>
                </a:lnTo>
                <a:lnTo>
                  <a:pt x="1124357" y="2096777"/>
                </a:lnTo>
                <a:lnTo>
                  <a:pt x="1166676" y="2103600"/>
                </a:lnTo>
                <a:lnTo>
                  <a:pt x="1856393" y="2103600"/>
                </a:lnTo>
                <a:lnTo>
                  <a:pt x="1898743" y="2096777"/>
                </a:lnTo>
                <a:lnTo>
                  <a:pt x="1913902" y="2088941"/>
                </a:lnTo>
                <a:lnTo>
                  <a:pt x="1166676" y="2088941"/>
                </a:lnTo>
                <a:lnTo>
                  <a:pt x="1120254" y="2079575"/>
                </a:lnTo>
                <a:lnTo>
                  <a:pt x="1082341" y="2054026"/>
                </a:lnTo>
                <a:lnTo>
                  <a:pt x="1056777" y="2016116"/>
                </a:lnTo>
                <a:lnTo>
                  <a:pt x="1047402" y="1969667"/>
                </a:lnTo>
                <a:lnTo>
                  <a:pt x="1047402" y="323843"/>
                </a:lnTo>
                <a:lnTo>
                  <a:pt x="1040582" y="281491"/>
                </a:lnTo>
                <a:lnTo>
                  <a:pt x="1021585" y="244723"/>
                </a:lnTo>
                <a:lnTo>
                  <a:pt x="992605" y="215737"/>
                </a:lnTo>
                <a:lnTo>
                  <a:pt x="970999" y="204569"/>
                </a:lnTo>
                <a:close/>
              </a:path>
              <a:path w="1990725" h="2103754" extrusionOk="0">
                <a:moveTo>
                  <a:pt x="1990305" y="1426616"/>
                </a:moveTo>
                <a:lnTo>
                  <a:pt x="1975657" y="1426616"/>
                </a:lnTo>
                <a:lnTo>
                  <a:pt x="1975657" y="1969667"/>
                </a:lnTo>
                <a:lnTo>
                  <a:pt x="1966282" y="2016116"/>
                </a:lnTo>
                <a:lnTo>
                  <a:pt x="1940719" y="2054026"/>
                </a:lnTo>
                <a:lnTo>
                  <a:pt x="1902809" y="2079575"/>
                </a:lnTo>
                <a:lnTo>
                  <a:pt x="1856393" y="2088941"/>
                </a:lnTo>
                <a:lnTo>
                  <a:pt x="1913902" y="2088941"/>
                </a:lnTo>
                <a:lnTo>
                  <a:pt x="1935506" y="2077773"/>
                </a:lnTo>
                <a:lnTo>
                  <a:pt x="1964486" y="2048788"/>
                </a:lnTo>
                <a:lnTo>
                  <a:pt x="1983484" y="2012019"/>
                </a:lnTo>
                <a:lnTo>
                  <a:pt x="1990305" y="1969667"/>
                </a:lnTo>
                <a:lnTo>
                  <a:pt x="1990305" y="1426616"/>
                </a:lnTo>
                <a:close/>
              </a:path>
              <a:path w="1990725" h="2103754" extrusionOk="0">
                <a:moveTo>
                  <a:pt x="913480" y="189910"/>
                </a:moveTo>
                <a:lnTo>
                  <a:pt x="133933" y="189910"/>
                </a:lnTo>
                <a:lnTo>
                  <a:pt x="91576" y="196733"/>
                </a:lnTo>
                <a:lnTo>
                  <a:pt x="54808" y="215737"/>
                </a:lnTo>
                <a:lnTo>
                  <a:pt x="25824" y="244723"/>
                </a:lnTo>
                <a:lnTo>
                  <a:pt x="6822" y="281491"/>
                </a:lnTo>
                <a:lnTo>
                  <a:pt x="0" y="323843"/>
                </a:lnTo>
                <a:lnTo>
                  <a:pt x="0" y="610358"/>
                </a:lnTo>
                <a:lnTo>
                  <a:pt x="7190" y="652803"/>
                </a:lnTo>
                <a:lnTo>
                  <a:pt x="27063" y="689582"/>
                </a:lnTo>
                <a:lnTo>
                  <a:pt x="57067" y="718533"/>
                </a:lnTo>
                <a:lnTo>
                  <a:pt x="94654" y="737491"/>
                </a:lnTo>
                <a:lnTo>
                  <a:pt x="137273" y="744291"/>
                </a:lnTo>
                <a:lnTo>
                  <a:pt x="717255" y="730962"/>
                </a:lnTo>
                <a:lnTo>
                  <a:pt x="722962" y="729632"/>
                </a:lnTo>
                <a:lnTo>
                  <a:pt x="137179" y="729632"/>
                </a:lnTo>
                <a:lnTo>
                  <a:pt x="90112" y="720210"/>
                </a:lnTo>
                <a:lnTo>
                  <a:pt x="51099" y="694599"/>
                </a:lnTo>
                <a:lnTo>
                  <a:pt x="24495" y="656686"/>
                </a:lnTo>
                <a:lnTo>
                  <a:pt x="14659" y="610358"/>
                </a:lnTo>
                <a:lnTo>
                  <a:pt x="14659" y="323843"/>
                </a:lnTo>
                <a:lnTo>
                  <a:pt x="24017" y="277395"/>
                </a:lnTo>
                <a:lnTo>
                  <a:pt x="49554" y="239484"/>
                </a:lnTo>
                <a:lnTo>
                  <a:pt x="87462" y="213935"/>
                </a:lnTo>
                <a:lnTo>
                  <a:pt x="133933" y="204569"/>
                </a:lnTo>
                <a:lnTo>
                  <a:pt x="970999" y="204569"/>
                </a:lnTo>
                <a:lnTo>
                  <a:pt x="955839" y="196733"/>
                </a:lnTo>
                <a:lnTo>
                  <a:pt x="913480" y="189910"/>
                </a:lnTo>
                <a:close/>
              </a:path>
              <a:path w="1990725" h="2103754" extrusionOk="0">
                <a:moveTo>
                  <a:pt x="847513" y="204569"/>
                </a:moveTo>
                <a:lnTo>
                  <a:pt x="832864" y="204569"/>
                </a:lnTo>
                <a:lnTo>
                  <a:pt x="832864" y="597039"/>
                </a:lnTo>
                <a:lnTo>
                  <a:pt x="824023" y="642994"/>
                </a:lnTo>
                <a:lnTo>
                  <a:pt x="799601" y="680161"/>
                </a:lnTo>
                <a:lnTo>
                  <a:pt x="762751" y="705585"/>
                </a:lnTo>
                <a:lnTo>
                  <a:pt x="716627" y="716313"/>
                </a:lnTo>
                <a:lnTo>
                  <a:pt x="137179" y="729632"/>
                </a:lnTo>
                <a:lnTo>
                  <a:pt x="722962" y="729632"/>
                </a:lnTo>
                <a:lnTo>
                  <a:pt x="768711" y="718971"/>
                </a:lnTo>
                <a:lnTo>
                  <a:pt x="810031" y="690458"/>
                </a:lnTo>
                <a:lnTo>
                  <a:pt x="837528" y="648715"/>
                </a:lnTo>
                <a:lnTo>
                  <a:pt x="847513" y="597039"/>
                </a:lnTo>
                <a:lnTo>
                  <a:pt x="847513" y="204569"/>
                </a:lnTo>
                <a:close/>
              </a:path>
              <a:path w="1990725" h="2103754" extrusionOk="0">
                <a:moveTo>
                  <a:pt x="1323320" y="0"/>
                </a:moveTo>
                <a:lnTo>
                  <a:pt x="966776" y="0"/>
                </a:lnTo>
                <a:lnTo>
                  <a:pt x="924426" y="6824"/>
                </a:lnTo>
                <a:lnTo>
                  <a:pt x="887663" y="25830"/>
                </a:lnTo>
                <a:lnTo>
                  <a:pt x="858684" y="54817"/>
                </a:lnTo>
                <a:lnTo>
                  <a:pt x="839685" y="91584"/>
                </a:lnTo>
                <a:lnTo>
                  <a:pt x="832864" y="133933"/>
                </a:lnTo>
                <a:lnTo>
                  <a:pt x="832864" y="189910"/>
                </a:lnTo>
                <a:lnTo>
                  <a:pt x="847513" y="189910"/>
                </a:lnTo>
                <a:lnTo>
                  <a:pt x="847513" y="133933"/>
                </a:lnTo>
                <a:lnTo>
                  <a:pt x="856888" y="87488"/>
                </a:lnTo>
                <a:lnTo>
                  <a:pt x="882450" y="49578"/>
                </a:lnTo>
                <a:lnTo>
                  <a:pt x="920360" y="24026"/>
                </a:lnTo>
                <a:lnTo>
                  <a:pt x="966776" y="14659"/>
                </a:lnTo>
                <a:lnTo>
                  <a:pt x="1380828" y="14659"/>
                </a:lnTo>
                <a:lnTo>
                  <a:pt x="1365672" y="6824"/>
                </a:lnTo>
                <a:lnTo>
                  <a:pt x="1323320" y="0"/>
                </a:lnTo>
                <a:close/>
              </a:path>
              <a:path w="1990725" h="2103754" extrusionOk="0">
                <a:moveTo>
                  <a:pt x="1380828" y="14659"/>
                </a:moveTo>
                <a:lnTo>
                  <a:pt x="1323320" y="14659"/>
                </a:lnTo>
                <a:lnTo>
                  <a:pt x="1369739" y="24026"/>
                </a:lnTo>
                <a:lnTo>
                  <a:pt x="1407645" y="49578"/>
                </a:lnTo>
                <a:lnTo>
                  <a:pt x="1433202" y="87488"/>
                </a:lnTo>
                <a:lnTo>
                  <a:pt x="1442573" y="133933"/>
                </a:lnTo>
                <a:lnTo>
                  <a:pt x="1457243" y="133933"/>
                </a:lnTo>
                <a:lnTo>
                  <a:pt x="1450421" y="91584"/>
                </a:lnTo>
                <a:lnTo>
                  <a:pt x="1431420" y="54817"/>
                </a:lnTo>
                <a:lnTo>
                  <a:pt x="1402437" y="25830"/>
                </a:lnTo>
                <a:lnTo>
                  <a:pt x="1380828" y="1465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5" name="Google Shape;375;p57"/>
          <p:cNvSpPr/>
          <p:nvPr/>
        </p:nvSpPr>
        <p:spPr>
          <a:xfrm>
            <a:off x="7215663" y="1571997"/>
            <a:ext cx="596341" cy="564237"/>
          </a:xfrm>
          <a:custGeom>
            <a:avLst/>
            <a:gdLst/>
            <a:ahLst/>
            <a:cxnLst/>
            <a:rect l="l" t="t" r="r" b="b"/>
            <a:pathLst>
              <a:path w="1310640" h="1289685" extrusionOk="0">
                <a:moveTo>
                  <a:pt x="420730" y="0"/>
                </a:moveTo>
                <a:lnTo>
                  <a:pt x="0" y="441295"/>
                </a:lnTo>
                <a:lnTo>
                  <a:pt x="889815" y="1289562"/>
                </a:lnTo>
                <a:lnTo>
                  <a:pt x="1310536" y="848267"/>
                </a:lnTo>
                <a:lnTo>
                  <a:pt x="4207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6" name="Google Shape;376;p57"/>
          <p:cNvSpPr/>
          <p:nvPr/>
        </p:nvSpPr>
        <p:spPr>
          <a:xfrm>
            <a:off x="7392212" y="1650184"/>
            <a:ext cx="122793" cy="115292"/>
          </a:xfrm>
          <a:custGeom>
            <a:avLst/>
            <a:gdLst/>
            <a:ahLst/>
            <a:cxnLst/>
            <a:rect l="l" t="t" r="r" b="b"/>
            <a:pathLst>
              <a:path w="269875" h="263525" extrusionOk="0">
                <a:moveTo>
                  <a:pt x="64395" y="0"/>
                </a:moveTo>
                <a:lnTo>
                  <a:pt x="0" y="67526"/>
                </a:lnTo>
                <a:lnTo>
                  <a:pt x="205019" y="262923"/>
                </a:lnTo>
                <a:lnTo>
                  <a:pt x="269415" y="195407"/>
                </a:lnTo>
                <a:lnTo>
                  <a:pt x="643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7" name="Google Shape;377;p57"/>
          <p:cNvSpPr/>
          <p:nvPr/>
        </p:nvSpPr>
        <p:spPr>
          <a:xfrm>
            <a:off x="7461357" y="1824989"/>
            <a:ext cx="76565" cy="72787"/>
          </a:xfrm>
          <a:custGeom>
            <a:avLst/>
            <a:gdLst/>
            <a:ahLst/>
            <a:cxnLst/>
            <a:rect l="l" t="t" r="r" b="b"/>
            <a:pathLst>
              <a:path w="168275" h="166370" extrusionOk="0">
                <a:moveTo>
                  <a:pt x="64406" y="0"/>
                </a:moveTo>
                <a:lnTo>
                  <a:pt x="0" y="67516"/>
                </a:lnTo>
                <a:lnTo>
                  <a:pt x="103766" y="16637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8" name="Google Shape;378;p57"/>
          <p:cNvSpPr/>
          <p:nvPr/>
        </p:nvSpPr>
        <p:spPr>
          <a:xfrm>
            <a:off x="7639095" y="1890075"/>
            <a:ext cx="76565" cy="72787"/>
          </a:xfrm>
          <a:custGeom>
            <a:avLst/>
            <a:gdLst/>
            <a:ahLst/>
            <a:cxnLst/>
            <a:rect l="l" t="t" r="r" b="b"/>
            <a:pathLst>
              <a:path w="168275" h="166370" extrusionOk="0">
                <a:moveTo>
                  <a:pt x="64406" y="0"/>
                </a:moveTo>
                <a:lnTo>
                  <a:pt x="0" y="67516"/>
                </a:lnTo>
                <a:lnTo>
                  <a:pt x="103766" y="16636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9" name="Google Shape;379;p57"/>
          <p:cNvSpPr/>
          <p:nvPr/>
        </p:nvSpPr>
        <p:spPr>
          <a:xfrm>
            <a:off x="7655291" y="2067152"/>
            <a:ext cx="0" cy="258643"/>
          </a:xfrm>
          <a:custGeom>
            <a:avLst/>
            <a:gdLst/>
            <a:ahLst/>
            <a:cxnLst/>
            <a:rect l="l" t="t" r="r" b="b"/>
            <a:pathLst>
              <a:path w="120000" h="591185" extrusionOk="0">
                <a:moveTo>
                  <a:pt x="0" y="0"/>
                </a:moveTo>
                <a:lnTo>
                  <a:pt x="0" y="591039"/>
                </a:lnTo>
              </a:path>
            </a:pathLst>
          </a:custGeom>
          <a:noFill/>
          <a:ln w="14650" cap="flat" cmpd="sng">
            <a:solidFill>
              <a:srgbClr val="FFC2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0" name="Google Shape;380;p57"/>
          <p:cNvSpPr/>
          <p:nvPr/>
        </p:nvSpPr>
        <p:spPr>
          <a:xfrm>
            <a:off x="7550753" y="2058674"/>
            <a:ext cx="147063" cy="78898"/>
          </a:xfrm>
          <a:custGeom>
            <a:avLst/>
            <a:gdLst/>
            <a:ahLst/>
            <a:cxnLst/>
            <a:rect l="l" t="t" r="r" b="b"/>
            <a:pathLst>
              <a:path w="323215" h="180339" extrusionOk="0">
                <a:moveTo>
                  <a:pt x="323131" y="0"/>
                </a:moveTo>
                <a:lnTo>
                  <a:pt x="269586" y="6170"/>
                </a:lnTo>
                <a:lnTo>
                  <a:pt x="53545" y="27147"/>
                </a:lnTo>
                <a:lnTo>
                  <a:pt x="0" y="33318"/>
                </a:lnTo>
                <a:lnTo>
                  <a:pt x="153189" y="179910"/>
                </a:lnTo>
                <a:lnTo>
                  <a:pt x="323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1" name="Google Shape;381;p57"/>
          <p:cNvSpPr/>
          <p:nvPr/>
        </p:nvSpPr>
        <p:spPr>
          <a:xfrm>
            <a:off x="6307360" y="3313001"/>
            <a:ext cx="125682" cy="118070"/>
          </a:xfrm>
          <a:custGeom>
            <a:avLst/>
            <a:gdLst/>
            <a:ahLst/>
            <a:cxnLst/>
            <a:rect l="l" t="t" r="r" b="b"/>
            <a:pathLst>
              <a:path w="276225" h="269875" extrusionOk="0">
                <a:moveTo>
                  <a:pt x="8586" y="0"/>
                </a:moveTo>
                <a:lnTo>
                  <a:pt x="4073" y="1204"/>
                </a:lnTo>
                <a:lnTo>
                  <a:pt x="2094" y="4711"/>
                </a:lnTo>
                <a:lnTo>
                  <a:pt x="0" y="8209"/>
                </a:lnTo>
                <a:lnTo>
                  <a:pt x="1256" y="12701"/>
                </a:lnTo>
                <a:lnTo>
                  <a:pt x="255280" y="159262"/>
                </a:lnTo>
                <a:lnTo>
                  <a:pt x="133817" y="255835"/>
                </a:lnTo>
                <a:lnTo>
                  <a:pt x="130571" y="258358"/>
                </a:lnTo>
                <a:lnTo>
                  <a:pt x="130048" y="262965"/>
                </a:lnTo>
                <a:lnTo>
                  <a:pt x="135074" y="269311"/>
                </a:lnTo>
                <a:lnTo>
                  <a:pt x="139681" y="269834"/>
                </a:lnTo>
                <a:lnTo>
                  <a:pt x="142927" y="267311"/>
                </a:lnTo>
                <a:lnTo>
                  <a:pt x="274756" y="162518"/>
                </a:lnTo>
                <a:lnTo>
                  <a:pt x="275698" y="160173"/>
                </a:lnTo>
                <a:lnTo>
                  <a:pt x="275593" y="157754"/>
                </a:lnTo>
                <a:lnTo>
                  <a:pt x="275384" y="155335"/>
                </a:lnTo>
                <a:lnTo>
                  <a:pt x="274023" y="153157"/>
                </a:lnTo>
                <a:lnTo>
                  <a:pt x="858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2" name="Google Shape;382;p57"/>
          <p:cNvSpPr/>
          <p:nvPr/>
        </p:nvSpPr>
        <p:spPr>
          <a:xfrm>
            <a:off x="6064186" y="3233392"/>
            <a:ext cx="312327" cy="300315"/>
          </a:xfrm>
          <a:custGeom>
            <a:avLst/>
            <a:gdLst/>
            <a:ahLst/>
            <a:cxnLst/>
            <a:rect l="l" t="t" r="r" b="b"/>
            <a:pathLst>
              <a:path w="686434" h="686434" extrusionOk="0">
                <a:moveTo>
                  <a:pt x="343130" y="0"/>
                </a:moveTo>
                <a:lnTo>
                  <a:pt x="296566" y="3132"/>
                </a:lnTo>
                <a:lnTo>
                  <a:pt x="251907" y="12258"/>
                </a:lnTo>
                <a:lnTo>
                  <a:pt x="209561" y="26967"/>
                </a:lnTo>
                <a:lnTo>
                  <a:pt x="169938" y="46851"/>
                </a:lnTo>
                <a:lnTo>
                  <a:pt x="133446" y="71502"/>
                </a:lnTo>
                <a:lnTo>
                  <a:pt x="100494" y="100510"/>
                </a:lnTo>
                <a:lnTo>
                  <a:pt x="71490" y="133466"/>
                </a:lnTo>
                <a:lnTo>
                  <a:pt x="46843" y="169961"/>
                </a:lnTo>
                <a:lnTo>
                  <a:pt x="26962" y="209588"/>
                </a:lnTo>
                <a:lnTo>
                  <a:pt x="12255" y="251936"/>
                </a:lnTo>
                <a:lnTo>
                  <a:pt x="3132" y="296597"/>
                </a:lnTo>
                <a:lnTo>
                  <a:pt x="0" y="343162"/>
                </a:lnTo>
                <a:lnTo>
                  <a:pt x="3132" y="389724"/>
                </a:lnTo>
                <a:lnTo>
                  <a:pt x="12255" y="434383"/>
                </a:lnTo>
                <a:lnTo>
                  <a:pt x="26962" y="476730"/>
                </a:lnTo>
                <a:lnTo>
                  <a:pt x="46843" y="516355"/>
                </a:lnTo>
                <a:lnTo>
                  <a:pt x="71490" y="552850"/>
                </a:lnTo>
                <a:lnTo>
                  <a:pt x="100494" y="585805"/>
                </a:lnTo>
                <a:lnTo>
                  <a:pt x="133446" y="614812"/>
                </a:lnTo>
                <a:lnTo>
                  <a:pt x="169938" y="639462"/>
                </a:lnTo>
                <a:lnTo>
                  <a:pt x="209561" y="659346"/>
                </a:lnTo>
                <a:lnTo>
                  <a:pt x="251907" y="674056"/>
                </a:lnTo>
                <a:lnTo>
                  <a:pt x="296566" y="683181"/>
                </a:lnTo>
                <a:lnTo>
                  <a:pt x="343130" y="686314"/>
                </a:lnTo>
                <a:lnTo>
                  <a:pt x="389695" y="683181"/>
                </a:lnTo>
                <a:lnTo>
                  <a:pt x="434355" y="674056"/>
                </a:lnTo>
                <a:lnTo>
                  <a:pt x="476701" y="659346"/>
                </a:lnTo>
                <a:lnTo>
                  <a:pt x="516325" y="639462"/>
                </a:lnTo>
                <a:lnTo>
                  <a:pt x="552819" y="614812"/>
                </a:lnTo>
                <a:lnTo>
                  <a:pt x="585772" y="585805"/>
                </a:lnTo>
                <a:lnTo>
                  <a:pt x="614777" y="552850"/>
                </a:lnTo>
                <a:lnTo>
                  <a:pt x="639425" y="516355"/>
                </a:lnTo>
                <a:lnTo>
                  <a:pt x="659308" y="476730"/>
                </a:lnTo>
                <a:lnTo>
                  <a:pt x="674015" y="434383"/>
                </a:lnTo>
                <a:lnTo>
                  <a:pt x="683140" y="389724"/>
                </a:lnTo>
                <a:lnTo>
                  <a:pt x="686272" y="343162"/>
                </a:lnTo>
                <a:lnTo>
                  <a:pt x="683140" y="296597"/>
                </a:lnTo>
                <a:lnTo>
                  <a:pt x="674015" y="251936"/>
                </a:lnTo>
                <a:lnTo>
                  <a:pt x="659308" y="209588"/>
                </a:lnTo>
                <a:lnTo>
                  <a:pt x="639425" y="169961"/>
                </a:lnTo>
                <a:lnTo>
                  <a:pt x="614777" y="133466"/>
                </a:lnTo>
                <a:lnTo>
                  <a:pt x="585772" y="100510"/>
                </a:lnTo>
                <a:lnTo>
                  <a:pt x="552819" y="71502"/>
                </a:lnTo>
                <a:lnTo>
                  <a:pt x="516325" y="46851"/>
                </a:lnTo>
                <a:lnTo>
                  <a:pt x="476701" y="26967"/>
                </a:lnTo>
                <a:lnTo>
                  <a:pt x="434355" y="12258"/>
                </a:lnTo>
                <a:lnTo>
                  <a:pt x="389695" y="3132"/>
                </a:lnTo>
                <a:lnTo>
                  <a:pt x="343130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3" name="Google Shape;383;p57"/>
          <p:cNvSpPr/>
          <p:nvPr/>
        </p:nvSpPr>
        <p:spPr>
          <a:xfrm>
            <a:off x="6063880" y="3233049"/>
            <a:ext cx="230851" cy="283369"/>
          </a:xfrm>
          <a:custGeom>
            <a:avLst/>
            <a:gdLst/>
            <a:ahLst/>
            <a:cxnLst/>
            <a:rect l="l" t="t" r="r" b="b"/>
            <a:pathLst>
              <a:path w="507365" h="647700" extrusionOk="0">
                <a:moveTo>
                  <a:pt x="333126" y="0"/>
                </a:moveTo>
                <a:lnTo>
                  <a:pt x="287467" y="4818"/>
                </a:lnTo>
                <a:lnTo>
                  <a:pt x="241985" y="16107"/>
                </a:lnTo>
                <a:lnTo>
                  <a:pt x="197207" y="34100"/>
                </a:lnTo>
                <a:lnTo>
                  <a:pt x="156024" y="56636"/>
                </a:lnTo>
                <a:lnTo>
                  <a:pt x="119200" y="83892"/>
                </a:lnTo>
                <a:lnTo>
                  <a:pt x="86931" y="115311"/>
                </a:lnTo>
                <a:lnTo>
                  <a:pt x="59414" y="150339"/>
                </a:lnTo>
                <a:lnTo>
                  <a:pt x="36847" y="188420"/>
                </a:lnTo>
                <a:lnTo>
                  <a:pt x="19425" y="229000"/>
                </a:lnTo>
                <a:lnTo>
                  <a:pt x="7345" y="271523"/>
                </a:lnTo>
                <a:lnTo>
                  <a:pt x="804" y="315434"/>
                </a:lnTo>
                <a:lnTo>
                  <a:pt x="0" y="360178"/>
                </a:lnTo>
                <a:lnTo>
                  <a:pt x="5127" y="405200"/>
                </a:lnTo>
                <a:lnTo>
                  <a:pt x="16384" y="449944"/>
                </a:lnTo>
                <a:lnTo>
                  <a:pt x="33966" y="493856"/>
                </a:lnTo>
                <a:lnTo>
                  <a:pt x="60550" y="541230"/>
                </a:lnTo>
                <a:lnTo>
                  <a:pt x="94325" y="582983"/>
                </a:lnTo>
                <a:lnTo>
                  <a:pt x="133732" y="618490"/>
                </a:lnTo>
                <a:lnTo>
                  <a:pt x="177208" y="647129"/>
                </a:lnTo>
                <a:lnTo>
                  <a:pt x="212632" y="606016"/>
                </a:lnTo>
                <a:lnTo>
                  <a:pt x="241609" y="556158"/>
                </a:lnTo>
                <a:lnTo>
                  <a:pt x="264852" y="501145"/>
                </a:lnTo>
                <a:lnTo>
                  <a:pt x="283073" y="444570"/>
                </a:lnTo>
                <a:lnTo>
                  <a:pt x="296986" y="390025"/>
                </a:lnTo>
                <a:lnTo>
                  <a:pt x="307302" y="341102"/>
                </a:lnTo>
                <a:lnTo>
                  <a:pt x="314735" y="301393"/>
                </a:lnTo>
                <a:lnTo>
                  <a:pt x="319996" y="274492"/>
                </a:lnTo>
                <a:lnTo>
                  <a:pt x="323800" y="263988"/>
                </a:lnTo>
                <a:lnTo>
                  <a:pt x="368372" y="246759"/>
                </a:lnTo>
                <a:lnTo>
                  <a:pt x="410540" y="217221"/>
                </a:lnTo>
                <a:lnTo>
                  <a:pt x="447897" y="178613"/>
                </a:lnTo>
                <a:lnTo>
                  <a:pt x="478037" y="134175"/>
                </a:lnTo>
                <a:lnTo>
                  <a:pt x="498554" y="87148"/>
                </a:lnTo>
                <a:lnTo>
                  <a:pt x="507041" y="40770"/>
                </a:lnTo>
                <a:lnTo>
                  <a:pt x="465921" y="22038"/>
                </a:lnTo>
                <a:lnTo>
                  <a:pt x="422878" y="8843"/>
                </a:lnTo>
                <a:lnTo>
                  <a:pt x="378438" y="1419"/>
                </a:lnTo>
                <a:lnTo>
                  <a:pt x="333126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4" name="Google Shape;384;p57"/>
          <p:cNvSpPr/>
          <p:nvPr/>
        </p:nvSpPr>
        <p:spPr>
          <a:xfrm>
            <a:off x="6247017" y="3327019"/>
            <a:ext cx="72600" cy="55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5" name="Google Shape;385;p57"/>
          <p:cNvSpPr/>
          <p:nvPr/>
        </p:nvSpPr>
        <p:spPr>
          <a:xfrm>
            <a:off x="6103964" y="3348821"/>
            <a:ext cx="137817" cy="141128"/>
          </a:xfrm>
          <a:custGeom>
            <a:avLst/>
            <a:gdLst/>
            <a:ahLst/>
            <a:cxnLst/>
            <a:rect l="l" t="t" r="r" b="b"/>
            <a:pathLst>
              <a:path w="302894" h="322579" extrusionOk="0">
                <a:moveTo>
                  <a:pt x="235673" y="0"/>
                </a:moveTo>
                <a:lnTo>
                  <a:pt x="165728" y="16659"/>
                </a:lnTo>
                <a:lnTo>
                  <a:pt x="114072" y="33285"/>
                </a:lnTo>
                <a:lnTo>
                  <a:pt x="70098" y="58612"/>
                </a:lnTo>
                <a:lnTo>
                  <a:pt x="35378" y="90787"/>
                </a:lnTo>
                <a:lnTo>
                  <a:pt x="11488" y="127961"/>
                </a:lnTo>
                <a:lnTo>
                  <a:pt x="0" y="168282"/>
                </a:lnTo>
                <a:lnTo>
                  <a:pt x="2487" y="209899"/>
                </a:lnTo>
                <a:lnTo>
                  <a:pt x="17658" y="248334"/>
                </a:lnTo>
                <a:lnTo>
                  <a:pt x="45044" y="279737"/>
                </a:lnTo>
                <a:lnTo>
                  <a:pt x="82424" y="303183"/>
                </a:lnTo>
                <a:lnTo>
                  <a:pt x="127579" y="317744"/>
                </a:lnTo>
                <a:lnTo>
                  <a:pt x="178289" y="322497"/>
                </a:lnTo>
                <a:lnTo>
                  <a:pt x="232333" y="316513"/>
                </a:lnTo>
                <a:lnTo>
                  <a:pt x="302268" y="299854"/>
                </a:lnTo>
                <a:lnTo>
                  <a:pt x="235673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6" name="Google Shape;386;p57"/>
          <p:cNvSpPr/>
          <p:nvPr/>
        </p:nvSpPr>
        <p:spPr>
          <a:xfrm>
            <a:off x="6151867" y="3386242"/>
            <a:ext cx="57000" cy="7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7" name="Google Shape;387;p57"/>
          <p:cNvSpPr/>
          <p:nvPr/>
        </p:nvSpPr>
        <p:spPr>
          <a:xfrm>
            <a:off x="6036947" y="3183028"/>
            <a:ext cx="258010" cy="264755"/>
          </a:xfrm>
          <a:custGeom>
            <a:avLst/>
            <a:gdLst/>
            <a:ahLst/>
            <a:cxnLst/>
            <a:rect l="l" t="t" r="r" b="b"/>
            <a:pathLst>
              <a:path w="567055" h="605154" extrusionOk="0">
                <a:moveTo>
                  <a:pt x="103488" y="271698"/>
                </a:moveTo>
                <a:lnTo>
                  <a:pt x="50862" y="283425"/>
                </a:lnTo>
                <a:lnTo>
                  <a:pt x="16449" y="323010"/>
                </a:lnTo>
                <a:lnTo>
                  <a:pt x="14775" y="354210"/>
                </a:lnTo>
                <a:lnTo>
                  <a:pt x="28097" y="393525"/>
                </a:lnTo>
                <a:lnTo>
                  <a:pt x="59896" y="441341"/>
                </a:lnTo>
                <a:lnTo>
                  <a:pt x="37966" y="451086"/>
                </a:lnTo>
                <a:lnTo>
                  <a:pt x="17835" y="471961"/>
                </a:lnTo>
                <a:lnTo>
                  <a:pt x="3760" y="500004"/>
                </a:lnTo>
                <a:lnTo>
                  <a:pt x="0" y="531252"/>
                </a:lnTo>
                <a:lnTo>
                  <a:pt x="10811" y="561741"/>
                </a:lnTo>
                <a:lnTo>
                  <a:pt x="40453" y="587509"/>
                </a:lnTo>
                <a:lnTo>
                  <a:pt x="93183" y="604593"/>
                </a:lnTo>
                <a:lnTo>
                  <a:pt x="133192" y="531297"/>
                </a:lnTo>
                <a:lnTo>
                  <a:pt x="153191" y="374715"/>
                </a:lnTo>
                <a:lnTo>
                  <a:pt x="322175" y="284760"/>
                </a:lnTo>
                <a:lnTo>
                  <a:pt x="146480" y="284760"/>
                </a:lnTo>
                <a:lnTo>
                  <a:pt x="127928" y="275322"/>
                </a:lnTo>
                <a:lnTo>
                  <a:pt x="103488" y="271698"/>
                </a:lnTo>
                <a:close/>
              </a:path>
              <a:path w="567055" h="605154" extrusionOk="0">
                <a:moveTo>
                  <a:pt x="248718" y="81464"/>
                </a:moveTo>
                <a:lnTo>
                  <a:pt x="191056" y="93044"/>
                </a:lnTo>
                <a:lnTo>
                  <a:pt x="148382" y="137802"/>
                </a:lnTo>
                <a:lnTo>
                  <a:pt x="137523" y="175138"/>
                </a:lnTo>
                <a:lnTo>
                  <a:pt x="136241" y="223789"/>
                </a:lnTo>
                <a:lnTo>
                  <a:pt x="146480" y="284760"/>
                </a:lnTo>
                <a:lnTo>
                  <a:pt x="322175" y="284760"/>
                </a:lnTo>
                <a:lnTo>
                  <a:pt x="566257" y="154826"/>
                </a:lnTo>
                <a:lnTo>
                  <a:pt x="566383" y="144827"/>
                </a:lnTo>
                <a:lnTo>
                  <a:pt x="356421" y="144827"/>
                </a:lnTo>
                <a:lnTo>
                  <a:pt x="346819" y="125630"/>
                </a:lnTo>
                <a:lnTo>
                  <a:pt x="329305" y="108689"/>
                </a:lnTo>
                <a:lnTo>
                  <a:pt x="305821" y="95010"/>
                </a:lnTo>
                <a:lnTo>
                  <a:pt x="278311" y="85599"/>
                </a:lnTo>
                <a:lnTo>
                  <a:pt x="248718" y="81464"/>
                </a:lnTo>
                <a:close/>
              </a:path>
              <a:path w="567055" h="605154" extrusionOk="0">
                <a:moveTo>
                  <a:pt x="476452" y="0"/>
                </a:moveTo>
                <a:lnTo>
                  <a:pt x="431061" y="17068"/>
                </a:lnTo>
                <a:lnTo>
                  <a:pt x="381738" y="86145"/>
                </a:lnTo>
                <a:lnTo>
                  <a:pt x="356421" y="144827"/>
                </a:lnTo>
                <a:lnTo>
                  <a:pt x="566383" y="144827"/>
                </a:lnTo>
                <a:lnTo>
                  <a:pt x="566502" y="135441"/>
                </a:lnTo>
                <a:lnTo>
                  <a:pt x="562813" y="112353"/>
                </a:lnTo>
                <a:lnTo>
                  <a:pt x="544950" y="62492"/>
                </a:lnTo>
                <a:lnTo>
                  <a:pt x="515289" y="20091"/>
                </a:lnTo>
                <a:lnTo>
                  <a:pt x="476452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8" name="Google Shape;388;p57"/>
          <p:cNvSpPr/>
          <p:nvPr/>
        </p:nvSpPr>
        <p:spPr>
          <a:xfrm>
            <a:off x="6641497" y="3328067"/>
            <a:ext cx="0" cy="239752"/>
          </a:xfrm>
          <a:custGeom>
            <a:avLst/>
            <a:gdLst/>
            <a:ahLst/>
            <a:cxnLst/>
            <a:rect l="l" t="t" r="r" b="b"/>
            <a:pathLst>
              <a:path w="120000" h="548004" extrusionOk="0">
                <a:moveTo>
                  <a:pt x="0" y="0"/>
                </a:moveTo>
                <a:lnTo>
                  <a:pt x="0" y="547721"/>
                </a:lnTo>
              </a:path>
            </a:pathLst>
          </a:custGeom>
          <a:noFill/>
          <a:ln w="1465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89" name="Google Shape;389;p57"/>
          <p:cNvSpPr/>
          <p:nvPr/>
        </p:nvSpPr>
        <p:spPr>
          <a:xfrm>
            <a:off x="6516956" y="3448172"/>
            <a:ext cx="249342" cy="0"/>
          </a:xfrm>
          <a:custGeom>
            <a:avLst/>
            <a:gdLst/>
            <a:ahLst/>
            <a:cxnLst/>
            <a:rect l="l" t="t" r="r" b="b"/>
            <a:pathLst>
              <a:path w="548005" h="120000" extrusionOk="0">
                <a:moveTo>
                  <a:pt x="0" y="0"/>
                </a:moveTo>
                <a:lnTo>
                  <a:pt x="547742" y="0"/>
                </a:lnTo>
              </a:path>
            </a:pathLst>
          </a:custGeom>
          <a:noFill/>
          <a:ln w="1465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0" name="Google Shape;390;p57"/>
          <p:cNvSpPr/>
          <p:nvPr/>
        </p:nvSpPr>
        <p:spPr>
          <a:xfrm>
            <a:off x="8299321" y="2451704"/>
            <a:ext cx="213804" cy="266978"/>
          </a:xfrm>
          <a:custGeom>
            <a:avLst/>
            <a:gdLst/>
            <a:ahLst/>
            <a:cxnLst/>
            <a:rect l="l" t="t" r="r" b="b"/>
            <a:pathLst>
              <a:path w="469900" h="610235" extrusionOk="0">
                <a:moveTo>
                  <a:pt x="193187" y="0"/>
                </a:moveTo>
                <a:lnTo>
                  <a:pt x="0" y="0"/>
                </a:lnTo>
                <a:lnTo>
                  <a:pt x="109944" y="609688"/>
                </a:lnTo>
                <a:lnTo>
                  <a:pt x="469723" y="316503"/>
                </a:lnTo>
                <a:lnTo>
                  <a:pt x="1931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1" name="Google Shape;391;p57"/>
          <p:cNvSpPr/>
          <p:nvPr/>
        </p:nvSpPr>
        <p:spPr>
          <a:xfrm>
            <a:off x="7621952" y="2385954"/>
            <a:ext cx="882377" cy="819269"/>
          </a:xfrm>
          <a:custGeom>
            <a:avLst/>
            <a:gdLst/>
            <a:ahLst/>
            <a:cxnLst/>
            <a:rect l="l" t="t" r="r" b="b"/>
            <a:pathLst>
              <a:path w="1939290" h="1872615" extrusionOk="0">
                <a:moveTo>
                  <a:pt x="1022796" y="0"/>
                </a:moveTo>
                <a:lnTo>
                  <a:pt x="89944" y="173240"/>
                </a:lnTo>
                <a:lnTo>
                  <a:pt x="74477" y="291310"/>
                </a:lnTo>
                <a:lnTo>
                  <a:pt x="43715" y="538066"/>
                </a:lnTo>
                <a:lnTo>
                  <a:pt x="13582" y="782322"/>
                </a:lnTo>
                <a:lnTo>
                  <a:pt x="0" y="892894"/>
                </a:lnTo>
                <a:lnTo>
                  <a:pt x="1938998" y="1872382"/>
                </a:lnTo>
                <a:lnTo>
                  <a:pt x="1819106" y="1625856"/>
                </a:lnTo>
                <a:lnTo>
                  <a:pt x="1585815" y="1462594"/>
                </a:lnTo>
                <a:lnTo>
                  <a:pt x="1645813" y="1272683"/>
                </a:lnTo>
                <a:lnTo>
                  <a:pt x="102279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2" name="Google Shape;392;p57"/>
          <p:cNvSpPr/>
          <p:nvPr/>
        </p:nvSpPr>
        <p:spPr>
          <a:xfrm>
            <a:off x="5833826" y="2321666"/>
            <a:ext cx="186645" cy="326708"/>
          </a:xfrm>
          <a:custGeom>
            <a:avLst/>
            <a:gdLst/>
            <a:ahLst/>
            <a:cxnLst/>
            <a:rect l="l" t="t" r="r" b="b"/>
            <a:pathLst>
              <a:path w="410209" h="746760" extrusionOk="0">
                <a:moveTo>
                  <a:pt x="203239" y="0"/>
                </a:moveTo>
                <a:lnTo>
                  <a:pt x="50050" y="63296"/>
                </a:lnTo>
                <a:lnTo>
                  <a:pt x="0" y="746291"/>
                </a:lnTo>
                <a:lnTo>
                  <a:pt x="409819" y="566380"/>
                </a:lnTo>
                <a:lnTo>
                  <a:pt x="372423" y="183240"/>
                </a:lnTo>
                <a:lnTo>
                  <a:pt x="203239" y="183240"/>
                </a:lnTo>
                <a:lnTo>
                  <a:pt x="203239" y="0"/>
                </a:lnTo>
                <a:close/>
              </a:path>
              <a:path w="410209" h="746760" extrusionOk="0">
                <a:moveTo>
                  <a:pt x="369821" y="156581"/>
                </a:moveTo>
                <a:lnTo>
                  <a:pt x="203239" y="183240"/>
                </a:lnTo>
                <a:lnTo>
                  <a:pt x="372423" y="183240"/>
                </a:lnTo>
                <a:lnTo>
                  <a:pt x="369821" y="156581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3" name="Google Shape;393;p57"/>
          <p:cNvSpPr/>
          <p:nvPr/>
        </p:nvSpPr>
        <p:spPr>
          <a:xfrm>
            <a:off x="6679408" y="3196854"/>
            <a:ext cx="89567" cy="129738"/>
          </a:xfrm>
          <a:custGeom>
            <a:avLst/>
            <a:gdLst/>
            <a:ahLst/>
            <a:cxnLst/>
            <a:rect l="l" t="t" r="r" b="b"/>
            <a:pathLst>
              <a:path w="196850" h="296545" extrusionOk="0">
                <a:moveTo>
                  <a:pt x="133294" y="0"/>
                </a:moveTo>
                <a:lnTo>
                  <a:pt x="0" y="223218"/>
                </a:lnTo>
                <a:lnTo>
                  <a:pt x="196528" y="296514"/>
                </a:lnTo>
                <a:lnTo>
                  <a:pt x="133294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4" name="Google Shape;394;p57"/>
          <p:cNvSpPr/>
          <p:nvPr/>
        </p:nvSpPr>
        <p:spPr>
          <a:xfrm>
            <a:off x="7374922" y="2754150"/>
            <a:ext cx="488283" cy="422831"/>
          </a:xfrm>
          <a:custGeom>
            <a:avLst/>
            <a:gdLst/>
            <a:ahLst/>
            <a:cxnLst/>
            <a:rect l="l" t="t" r="r" b="b"/>
            <a:pathLst>
              <a:path w="1073150" h="966470" extrusionOk="0">
                <a:moveTo>
                  <a:pt x="709716" y="0"/>
                </a:moveTo>
                <a:lnTo>
                  <a:pt x="0" y="479755"/>
                </a:lnTo>
                <a:lnTo>
                  <a:pt x="599772" y="966169"/>
                </a:lnTo>
                <a:lnTo>
                  <a:pt x="1072846" y="652995"/>
                </a:lnTo>
                <a:lnTo>
                  <a:pt x="709716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5" name="Google Shape;395;p57"/>
          <p:cNvSpPr/>
          <p:nvPr/>
        </p:nvSpPr>
        <p:spPr>
          <a:xfrm>
            <a:off x="5626227" y="2648954"/>
            <a:ext cx="175955" cy="122515"/>
          </a:xfrm>
          <a:custGeom>
            <a:avLst/>
            <a:gdLst/>
            <a:ahLst/>
            <a:cxnLst/>
            <a:rect l="l" t="t" r="r" b="b"/>
            <a:pathLst>
              <a:path w="386715" h="280035" extrusionOk="0">
                <a:moveTo>
                  <a:pt x="153293" y="0"/>
                </a:moveTo>
                <a:lnTo>
                  <a:pt x="0" y="159911"/>
                </a:lnTo>
                <a:lnTo>
                  <a:pt x="386480" y="279865"/>
                </a:lnTo>
                <a:lnTo>
                  <a:pt x="153293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6" name="Google Shape;396;p57"/>
          <p:cNvSpPr/>
          <p:nvPr/>
        </p:nvSpPr>
        <p:spPr>
          <a:xfrm>
            <a:off x="5802008" y="2432706"/>
            <a:ext cx="95634" cy="91956"/>
          </a:xfrm>
          <a:custGeom>
            <a:avLst/>
            <a:gdLst/>
            <a:ahLst/>
            <a:cxnLst/>
            <a:rect l="l" t="t" r="r" b="b"/>
            <a:pathLst>
              <a:path w="210184" h="210185" extrusionOk="0">
                <a:moveTo>
                  <a:pt x="0" y="0"/>
                </a:moveTo>
                <a:lnTo>
                  <a:pt x="69955" y="209899"/>
                </a:lnTo>
                <a:lnTo>
                  <a:pt x="209951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7" name="Google Shape;397;p57"/>
          <p:cNvSpPr/>
          <p:nvPr/>
        </p:nvSpPr>
        <p:spPr>
          <a:xfrm>
            <a:off x="8041671" y="2400563"/>
            <a:ext cx="191268" cy="179467"/>
          </a:xfrm>
          <a:custGeom>
            <a:avLst/>
            <a:gdLst/>
            <a:ahLst/>
            <a:cxnLst/>
            <a:rect l="l" t="t" r="r" b="b"/>
            <a:pathLst>
              <a:path w="420369" h="410210" extrusionOk="0">
                <a:moveTo>
                  <a:pt x="249940" y="0"/>
                </a:moveTo>
                <a:lnTo>
                  <a:pt x="46700" y="129943"/>
                </a:lnTo>
                <a:lnTo>
                  <a:pt x="0" y="409799"/>
                </a:lnTo>
                <a:lnTo>
                  <a:pt x="419882" y="276536"/>
                </a:lnTo>
                <a:lnTo>
                  <a:pt x="24994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8" name="Google Shape;398;p57"/>
          <p:cNvSpPr/>
          <p:nvPr/>
        </p:nvSpPr>
        <p:spPr>
          <a:xfrm>
            <a:off x="7287053" y="1883339"/>
            <a:ext cx="181156" cy="108069"/>
          </a:xfrm>
          <a:custGeom>
            <a:avLst/>
            <a:gdLst/>
            <a:ahLst/>
            <a:cxnLst/>
            <a:rect l="l" t="t" r="r" b="b"/>
            <a:pathLst>
              <a:path w="398144" h="247014" extrusionOk="0">
                <a:moveTo>
                  <a:pt x="133294" y="0"/>
                </a:moveTo>
                <a:lnTo>
                  <a:pt x="0" y="246536"/>
                </a:lnTo>
                <a:lnTo>
                  <a:pt x="206590" y="239877"/>
                </a:lnTo>
                <a:lnTo>
                  <a:pt x="241347" y="236181"/>
                </a:lnTo>
                <a:lnTo>
                  <a:pt x="305912" y="207550"/>
                </a:lnTo>
                <a:lnTo>
                  <a:pt x="383129" y="133262"/>
                </a:lnTo>
                <a:lnTo>
                  <a:pt x="394812" y="113274"/>
                </a:lnTo>
                <a:lnTo>
                  <a:pt x="249835" y="113274"/>
                </a:lnTo>
                <a:lnTo>
                  <a:pt x="133294" y="0"/>
                </a:lnTo>
                <a:close/>
              </a:path>
              <a:path w="398144" h="247014" extrusionOk="0">
                <a:moveTo>
                  <a:pt x="344807" y="41645"/>
                </a:moveTo>
                <a:lnTo>
                  <a:pt x="324088" y="45393"/>
                </a:lnTo>
                <a:lnTo>
                  <a:pt x="306493" y="56637"/>
                </a:lnTo>
                <a:lnTo>
                  <a:pt x="249835" y="113274"/>
                </a:lnTo>
                <a:lnTo>
                  <a:pt x="394812" y="113274"/>
                </a:lnTo>
                <a:lnTo>
                  <a:pt x="398129" y="94949"/>
                </a:lnTo>
                <a:lnTo>
                  <a:pt x="394379" y="74231"/>
                </a:lnTo>
                <a:lnTo>
                  <a:pt x="383129" y="56637"/>
                </a:lnTo>
                <a:lnTo>
                  <a:pt x="365528" y="45393"/>
                </a:lnTo>
                <a:lnTo>
                  <a:pt x="344807" y="41645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99" name="Google Shape;399;p57"/>
          <p:cNvSpPr/>
          <p:nvPr/>
        </p:nvSpPr>
        <p:spPr>
          <a:xfrm>
            <a:off x="6664456" y="1747120"/>
            <a:ext cx="760450" cy="546179"/>
          </a:xfrm>
          <a:custGeom>
            <a:avLst/>
            <a:gdLst/>
            <a:ahLst/>
            <a:cxnLst/>
            <a:rect l="l" t="t" r="r" b="b"/>
            <a:pathLst>
              <a:path w="1671319" h="1248410" extrusionOk="0">
                <a:moveTo>
                  <a:pt x="1405132" y="0"/>
                </a:moveTo>
                <a:lnTo>
                  <a:pt x="1359314" y="77"/>
                </a:lnTo>
                <a:lnTo>
                  <a:pt x="1312330" y="7861"/>
                </a:lnTo>
                <a:lnTo>
                  <a:pt x="1265191" y="21878"/>
                </a:lnTo>
                <a:lnTo>
                  <a:pt x="1218905" y="40653"/>
                </a:lnTo>
                <a:lnTo>
                  <a:pt x="1174483" y="62713"/>
                </a:lnTo>
                <a:lnTo>
                  <a:pt x="1132935" y="86584"/>
                </a:lnTo>
                <a:lnTo>
                  <a:pt x="1095269" y="110791"/>
                </a:lnTo>
                <a:lnTo>
                  <a:pt x="1062496" y="133860"/>
                </a:lnTo>
                <a:lnTo>
                  <a:pt x="1015668" y="170691"/>
                </a:lnTo>
                <a:lnTo>
                  <a:pt x="1008243" y="176259"/>
                </a:lnTo>
                <a:lnTo>
                  <a:pt x="1001113" y="182766"/>
                </a:lnTo>
                <a:lnTo>
                  <a:pt x="994611" y="189897"/>
                </a:lnTo>
                <a:lnTo>
                  <a:pt x="989072" y="197339"/>
                </a:lnTo>
                <a:lnTo>
                  <a:pt x="969686" y="217956"/>
                </a:lnTo>
                <a:lnTo>
                  <a:pt x="951581" y="239819"/>
                </a:lnTo>
                <a:lnTo>
                  <a:pt x="934732" y="262932"/>
                </a:lnTo>
                <a:lnTo>
                  <a:pt x="919116" y="287294"/>
                </a:lnTo>
                <a:lnTo>
                  <a:pt x="685835" y="630457"/>
                </a:lnTo>
                <a:lnTo>
                  <a:pt x="682589" y="633786"/>
                </a:lnTo>
                <a:lnTo>
                  <a:pt x="679238" y="637116"/>
                </a:lnTo>
                <a:lnTo>
                  <a:pt x="672537" y="637116"/>
                </a:lnTo>
                <a:lnTo>
                  <a:pt x="219462" y="727072"/>
                </a:lnTo>
                <a:lnTo>
                  <a:pt x="176154" y="740355"/>
                </a:lnTo>
                <a:lnTo>
                  <a:pt x="136503" y="759776"/>
                </a:lnTo>
                <a:lnTo>
                  <a:pt x="100970" y="784674"/>
                </a:lnTo>
                <a:lnTo>
                  <a:pt x="70015" y="814389"/>
                </a:lnTo>
                <a:lnTo>
                  <a:pt x="44096" y="848262"/>
                </a:lnTo>
                <a:lnTo>
                  <a:pt x="23676" y="885633"/>
                </a:lnTo>
                <a:lnTo>
                  <a:pt x="9213" y="925842"/>
                </a:lnTo>
                <a:lnTo>
                  <a:pt x="1167" y="968230"/>
                </a:lnTo>
                <a:lnTo>
                  <a:pt x="0" y="1012138"/>
                </a:lnTo>
                <a:lnTo>
                  <a:pt x="6170" y="1056904"/>
                </a:lnTo>
                <a:lnTo>
                  <a:pt x="8153" y="1064351"/>
                </a:lnTo>
                <a:lnTo>
                  <a:pt x="9512" y="1071483"/>
                </a:lnTo>
                <a:lnTo>
                  <a:pt x="29174" y="1129312"/>
                </a:lnTo>
                <a:lnTo>
                  <a:pt x="54271" y="1168884"/>
                </a:lnTo>
                <a:lnTo>
                  <a:pt x="86765" y="1201403"/>
                </a:lnTo>
                <a:lnTo>
                  <a:pt x="125254" y="1225996"/>
                </a:lnTo>
                <a:lnTo>
                  <a:pt x="168340" y="1241789"/>
                </a:lnTo>
                <a:lnTo>
                  <a:pt x="214624" y="1247907"/>
                </a:lnTo>
                <a:lnTo>
                  <a:pt x="262706" y="1243475"/>
                </a:lnTo>
                <a:lnTo>
                  <a:pt x="972423" y="1063574"/>
                </a:lnTo>
                <a:lnTo>
                  <a:pt x="1012916" y="1049361"/>
                </a:lnTo>
                <a:lnTo>
                  <a:pt x="1049027" y="1027340"/>
                </a:lnTo>
                <a:lnTo>
                  <a:pt x="1080132" y="998447"/>
                </a:lnTo>
                <a:lnTo>
                  <a:pt x="1105613" y="963619"/>
                </a:lnTo>
                <a:lnTo>
                  <a:pt x="1332203" y="590479"/>
                </a:lnTo>
                <a:lnTo>
                  <a:pt x="1658674" y="257316"/>
                </a:lnTo>
                <a:lnTo>
                  <a:pt x="1667993" y="244092"/>
                </a:lnTo>
                <a:lnTo>
                  <a:pt x="1670751" y="226495"/>
                </a:lnTo>
                <a:lnTo>
                  <a:pt x="1666636" y="207650"/>
                </a:lnTo>
                <a:lnTo>
                  <a:pt x="1655334" y="190680"/>
                </a:lnTo>
                <a:lnTo>
                  <a:pt x="1525495" y="60746"/>
                </a:lnTo>
                <a:lnTo>
                  <a:pt x="1489232" y="28860"/>
                </a:lnTo>
                <a:lnTo>
                  <a:pt x="1448774" y="9103"/>
                </a:lnTo>
                <a:lnTo>
                  <a:pt x="1405132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0" name="Google Shape;400;p57"/>
          <p:cNvSpPr/>
          <p:nvPr/>
        </p:nvSpPr>
        <p:spPr>
          <a:xfrm>
            <a:off x="7221138" y="1765733"/>
            <a:ext cx="116726" cy="49728"/>
          </a:xfrm>
          <a:custGeom>
            <a:avLst/>
            <a:gdLst/>
            <a:ahLst/>
            <a:cxnLst/>
            <a:rect l="l" t="t" r="r" b="b"/>
            <a:pathLst>
              <a:path w="256540" h="113664" extrusionOk="0">
                <a:moveTo>
                  <a:pt x="249207" y="0"/>
                </a:moveTo>
                <a:lnTo>
                  <a:pt x="1780" y="99640"/>
                </a:lnTo>
                <a:lnTo>
                  <a:pt x="0" y="103913"/>
                </a:lnTo>
                <a:lnTo>
                  <a:pt x="1581" y="107661"/>
                </a:lnTo>
                <a:lnTo>
                  <a:pt x="3036" y="111420"/>
                </a:lnTo>
                <a:lnTo>
                  <a:pt x="7340" y="113232"/>
                </a:lnTo>
                <a:lnTo>
                  <a:pt x="250987" y="15109"/>
                </a:lnTo>
                <a:lnTo>
                  <a:pt x="254662" y="13591"/>
                </a:lnTo>
                <a:lnTo>
                  <a:pt x="256536" y="9319"/>
                </a:lnTo>
                <a:lnTo>
                  <a:pt x="254966" y="5570"/>
                </a:lnTo>
                <a:lnTo>
                  <a:pt x="253500" y="1811"/>
                </a:lnTo>
                <a:lnTo>
                  <a:pt x="249207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1" name="Google Shape;401;p57"/>
          <p:cNvSpPr/>
          <p:nvPr/>
        </p:nvSpPr>
        <p:spPr>
          <a:xfrm>
            <a:off x="7262052" y="1821245"/>
            <a:ext cx="119904" cy="54173"/>
          </a:xfrm>
          <a:custGeom>
            <a:avLst/>
            <a:gdLst/>
            <a:ahLst/>
            <a:cxnLst/>
            <a:rect l="l" t="t" r="r" b="b"/>
            <a:pathLst>
              <a:path w="263525" h="123825" extrusionOk="0">
                <a:moveTo>
                  <a:pt x="255688" y="0"/>
                </a:moveTo>
                <a:lnTo>
                  <a:pt x="1675" y="109829"/>
                </a:lnTo>
                <a:lnTo>
                  <a:pt x="0" y="114143"/>
                </a:lnTo>
                <a:lnTo>
                  <a:pt x="1570" y="117860"/>
                </a:lnTo>
                <a:lnTo>
                  <a:pt x="3245" y="121577"/>
                </a:lnTo>
                <a:lnTo>
                  <a:pt x="7539" y="123284"/>
                </a:lnTo>
                <a:lnTo>
                  <a:pt x="261458" y="13455"/>
                </a:lnTo>
                <a:lnTo>
                  <a:pt x="263238" y="9141"/>
                </a:lnTo>
                <a:lnTo>
                  <a:pt x="261562" y="5423"/>
                </a:lnTo>
                <a:lnTo>
                  <a:pt x="259992" y="1706"/>
                </a:lnTo>
                <a:lnTo>
                  <a:pt x="25568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2" name="Google Shape;402;p57"/>
          <p:cNvSpPr/>
          <p:nvPr/>
        </p:nvSpPr>
        <p:spPr>
          <a:xfrm>
            <a:off x="6267515" y="2110082"/>
            <a:ext cx="791077" cy="787042"/>
          </a:xfrm>
          <a:custGeom>
            <a:avLst/>
            <a:gdLst/>
            <a:ahLst/>
            <a:cxnLst/>
            <a:rect l="l" t="t" r="r" b="b"/>
            <a:pathLst>
              <a:path w="1738630" h="1798954" extrusionOk="0">
                <a:moveTo>
                  <a:pt x="749242" y="0"/>
                </a:moveTo>
                <a:lnTo>
                  <a:pt x="703539" y="1412"/>
                </a:lnTo>
                <a:lnTo>
                  <a:pt x="657830" y="6211"/>
                </a:lnTo>
                <a:lnTo>
                  <a:pt x="612306" y="14445"/>
                </a:lnTo>
                <a:lnTo>
                  <a:pt x="567157" y="26160"/>
                </a:lnTo>
                <a:lnTo>
                  <a:pt x="522573" y="41404"/>
                </a:lnTo>
                <a:lnTo>
                  <a:pt x="478745" y="60225"/>
                </a:lnTo>
                <a:lnTo>
                  <a:pt x="435861" y="82670"/>
                </a:lnTo>
                <a:lnTo>
                  <a:pt x="309268" y="155966"/>
                </a:lnTo>
                <a:lnTo>
                  <a:pt x="268252" y="181637"/>
                </a:lnTo>
                <a:lnTo>
                  <a:pt x="229958" y="209973"/>
                </a:lnTo>
                <a:lnTo>
                  <a:pt x="194432" y="240785"/>
                </a:lnTo>
                <a:lnTo>
                  <a:pt x="161723" y="273882"/>
                </a:lnTo>
                <a:lnTo>
                  <a:pt x="131877" y="309076"/>
                </a:lnTo>
                <a:lnTo>
                  <a:pt x="104944" y="346175"/>
                </a:lnTo>
                <a:lnTo>
                  <a:pt x="80969" y="384990"/>
                </a:lnTo>
                <a:lnTo>
                  <a:pt x="60001" y="425330"/>
                </a:lnTo>
                <a:lnTo>
                  <a:pt x="42087" y="467007"/>
                </a:lnTo>
                <a:lnTo>
                  <a:pt x="27276" y="509830"/>
                </a:lnTo>
                <a:lnTo>
                  <a:pt x="15614" y="553609"/>
                </a:lnTo>
                <a:lnTo>
                  <a:pt x="7148" y="598155"/>
                </a:lnTo>
                <a:lnTo>
                  <a:pt x="1928" y="643276"/>
                </a:lnTo>
                <a:lnTo>
                  <a:pt x="0" y="688784"/>
                </a:lnTo>
                <a:lnTo>
                  <a:pt x="1411" y="734488"/>
                </a:lnTo>
                <a:lnTo>
                  <a:pt x="6210" y="780199"/>
                </a:lnTo>
                <a:lnTo>
                  <a:pt x="14443" y="825726"/>
                </a:lnTo>
                <a:lnTo>
                  <a:pt x="26159" y="870880"/>
                </a:lnTo>
                <a:lnTo>
                  <a:pt x="41406" y="915471"/>
                </a:lnTo>
                <a:lnTo>
                  <a:pt x="60229" y="959308"/>
                </a:lnTo>
                <a:lnTo>
                  <a:pt x="82678" y="1002202"/>
                </a:lnTo>
                <a:lnTo>
                  <a:pt x="539104" y="1798461"/>
                </a:lnTo>
                <a:lnTo>
                  <a:pt x="1738544" y="1108817"/>
                </a:lnTo>
                <a:lnTo>
                  <a:pt x="1281918" y="309076"/>
                </a:lnTo>
                <a:lnTo>
                  <a:pt x="1256355" y="268215"/>
                </a:lnTo>
                <a:lnTo>
                  <a:pt x="1228029" y="229922"/>
                </a:lnTo>
                <a:lnTo>
                  <a:pt x="1197225" y="194399"/>
                </a:lnTo>
                <a:lnTo>
                  <a:pt x="1164134" y="161693"/>
                </a:lnTo>
                <a:lnTo>
                  <a:pt x="1128945" y="131851"/>
                </a:lnTo>
                <a:lnTo>
                  <a:pt x="1091849" y="104920"/>
                </a:lnTo>
                <a:lnTo>
                  <a:pt x="1053035" y="80949"/>
                </a:lnTo>
                <a:lnTo>
                  <a:pt x="1012696" y="59985"/>
                </a:lnTo>
                <a:lnTo>
                  <a:pt x="971019" y="42075"/>
                </a:lnTo>
                <a:lnTo>
                  <a:pt x="928196" y="27266"/>
                </a:lnTo>
                <a:lnTo>
                  <a:pt x="884416" y="15607"/>
                </a:lnTo>
                <a:lnTo>
                  <a:pt x="839871" y="7144"/>
                </a:lnTo>
                <a:lnTo>
                  <a:pt x="794749" y="1926"/>
                </a:lnTo>
                <a:lnTo>
                  <a:pt x="749242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3" name="Google Shape;403;p57"/>
          <p:cNvSpPr/>
          <p:nvPr/>
        </p:nvSpPr>
        <p:spPr>
          <a:xfrm>
            <a:off x="6619538" y="2233286"/>
            <a:ext cx="42300" cy="3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4" name="Google Shape;404;p57"/>
          <p:cNvSpPr/>
          <p:nvPr/>
        </p:nvSpPr>
        <p:spPr>
          <a:xfrm>
            <a:off x="6655930" y="2275652"/>
            <a:ext cx="40800" cy="3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5" name="Google Shape;405;p57"/>
          <p:cNvSpPr/>
          <p:nvPr/>
        </p:nvSpPr>
        <p:spPr>
          <a:xfrm>
            <a:off x="6011130" y="2402027"/>
            <a:ext cx="378492" cy="941784"/>
          </a:xfrm>
          <a:custGeom>
            <a:avLst/>
            <a:gdLst/>
            <a:ahLst/>
            <a:cxnLst/>
            <a:rect l="l" t="t" r="r" b="b"/>
            <a:pathLst>
              <a:path w="831850" h="2152650" extrusionOk="0">
                <a:moveTo>
                  <a:pt x="549721" y="0"/>
                </a:moveTo>
                <a:lnTo>
                  <a:pt x="498348" y="4411"/>
                </a:lnTo>
                <a:lnTo>
                  <a:pt x="449740" y="17178"/>
                </a:lnTo>
                <a:lnTo>
                  <a:pt x="404797" y="37597"/>
                </a:lnTo>
                <a:lnTo>
                  <a:pt x="364420" y="64965"/>
                </a:lnTo>
                <a:lnTo>
                  <a:pt x="329510" y="98580"/>
                </a:lnTo>
                <a:lnTo>
                  <a:pt x="300968" y="137739"/>
                </a:lnTo>
                <a:lnTo>
                  <a:pt x="279694" y="181739"/>
                </a:lnTo>
                <a:lnTo>
                  <a:pt x="266588" y="229877"/>
                </a:lnTo>
                <a:lnTo>
                  <a:pt x="16648" y="1505901"/>
                </a:lnTo>
                <a:lnTo>
                  <a:pt x="6273" y="1576284"/>
                </a:lnTo>
                <a:lnTo>
                  <a:pt x="3350" y="1649164"/>
                </a:lnTo>
                <a:lnTo>
                  <a:pt x="0" y="1922360"/>
                </a:lnTo>
                <a:lnTo>
                  <a:pt x="4400" y="1967484"/>
                </a:lnTo>
                <a:lnTo>
                  <a:pt x="17080" y="2009760"/>
                </a:lnTo>
                <a:lnTo>
                  <a:pt x="37258" y="2048209"/>
                </a:lnTo>
                <a:lnTo>
                  <a:pt x="64151" y="2081858"/>
                </a:lnTo>
                <a:lnTo>
                  <a:pt x="96977" y="2109728"/>
                </a:lnTo>
                <a:lnTo>
                  <a:pt x="134956" y="2130844"/>
                </a:lnTo>
                <a:lnTo>
                  <a:pt x="177303" y="2144229"/>
                </a:lnTo>
                <a:lnTo>
                  <a:pt x="223239" y="2148908"/>
                </a:lnTo>
                <a:lnTo>
                  <a:pt x="516424" y="2152238"/>
                </a:lnTo>
                <a:lnTo>
                  <a:pt x="539847" y="2147553"/>
                </a:lnTo>
                <a:lnTo>
                  <a:pt x="558914" y="2134749"/>
                </a:lnTo>
                <a:lnTo>
                  <a:pt x="571738" y="2115697"/>
                </a:lnTo>
                <a:lnTo>
                  <a:pt x="576432" y="2092271"/>
                </a:lnTo>
                <a:lnTo>
                  <a:pt x="583029" y="1582527"/>
                </a:lnTo>
                <a:lnTo>
                  <a:pt x="826257" y="336492"/>
                </a:lnTo>
                <a:lnTo>
                  <a:pt x="831376" y="289607"/>
                </a:lnTo>
                <a:lnTo>
                  <a:pt x="828912" y="243909"/>
                </a:lnTo>
                <a:lnTo>
                  <a:pt x="819375" y="200087"/>
                </a:lnTo>
                <a:lnTo>
                  <a:pt x="803275" y="158834"/>
                </a:lnTo>
                <a:lnTo>
                  <a:pt x="781124" y="120840"/>
                </a:lnTo>
                <a:lnTo>
                  <a:pt x="753431" y="86795"/>
                </a:lnTo>
                <a:lnTo>
                  <a:pt x="720708" y="57391"/>
                </a:lnTo>
                <a:lnTo>
                  <a:pt x="683465" y="33319"/>
                </a:lnTo>
                <a:lnTo>
                  <a:pt x="642212" y="15269"/>
                </a:lnTo>
                <a:lnTo>
                  <a:pt x="597461" y="3932"/>
                </a:lnTo>
                <a:lnTo>
                  <a:pt x="549721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6" name="Google Shape;406;p57"/>
          <p:cNvSpPr/>
          <p:nvPr/>
        </p:nvSpPr>
        <p:spPr>
          <a:xfrm>
            <a:off x="6235397" y="3123804"/>
            <a:ext cx="136662" cy="195580"/>
          </a:xfrm>
          <a:custGeom>
            <a:avLst/>
            <a:gdLst/>
            <a:ahLst/>
            <a:cxnLst/>
            <a:rect l="l" t="t" r="r" b="b"/>
            <a:pathLst>
              <a:path w="300355" h="447040" extrusionOk="0">
                <a:moveTo>
                  <a:pt x="86698" y="0"/>
                </a:moveTo>
                <a:lnTo>
                  <a:pt x="0" y="293184"/>
                </a:lnTo>
                <a:lnTo>
                  <a:pt x="179889" y="296514"/>
                </a:lnTo>
                <a:lnTo>
                  <a:pt x="179889" y="386469"/>
                </a:lnTo>
                <a:lnTo>
                  <a:pt x="184582" y="409897"/>
                </a:lnTo>
                <a:lnTo>
                  <a:pt x="197402" y="428952"/>
                </a:lnTo>
                <a:lnTo>
                  <a:pt x="216465" y="441761"/>
                </a:lnTo>
                <a:lnTo>
                  <a:pt x="239887" y="446447"/>
                </a:lnTo>
                <a:lnTo>
                  <a:pt x="263314" y="441761"/>
                </a:lnTo>
                <a:lnTo>
                  <a:pt x="282377" y="428952"/>
                </a:lnTo>
                <a:lnTo>
                  <a:pt x="295195" y="409897"/>
                </a:lnTo>
                <a:lnTo>
                  <a:pt x="299886" y="386469"/>
                </a:lnTo>
                <a:lnTo>
                  <a:pt x="299886" y="309843"/>
                </a:lnTo>
                <a:lnTo>
                  <a:pt x="296188" y="270593"/>
                </a:lnTo>
                <a:lnTo>
                  <a:pt x="285305" y="233218"/>
                </a:lnTo>
                <a:lnTo>
                  <a:pt x="267550" y="198339"/>
                </a:lnTo>
                <a:lnTo>
                  <a:pt x="243238" y="166581"/>
                </a:lnTo>
                <a:lnTo>
                  <a:pt x="8669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7" name="Google Shape;407;p57"/>
          <p:cNvSpPr/>
          <p:nvPr/>
        </p:nvSpPr>
        <p:spPr>
          <a:xfrm>
            <a:off x="6184915" y="3218335"/>
            <a:ext cx="17913" cy="111681"/>
          </a:xfrm>
          <a:custGeom>
            <a:avLst/>
            <a:gdLst/>
            <a:ahLst/>
            <a:cxnLst/>
            <a:rect l="l" t="t" r="r" b="b"/>
            <a:pathLst>
              <a:path w="39369" h="255270" extrusionOk="0">
                <a:moveTo>
                  <a:pt x="11109" y="0"/>
                </a:moveTo>
                <a:lnTo>
                  <a:pt x="3036" y="764"/>
                </a:lnTo>
                <a:lnTo>
                  <a:pt x="0" y="4366"/>
                </a:lnTo>
                <a:lnTo>
                  <a:pt x="418" y="8387"/>
                </a:lnTo>
                <a:lnTo>
                  <a:pt x="23768" y="248264"/>
                </a:lnTo>
                <a:lnTo>
                  <a:pt x="24198" y="252295"/>
                </a:lnTo>
                <a:lnTo>
                  <a:pt x="27747" y="255248"/>
                </a:lnTo>
                <a:lnTo>
                  <a:pt x="35810" y="254463"/>
                </a:lnTo>
                <a:lnTo>
                  <a:pt x="38742" y="250882"/>
                </a:lnTo>
                <a:lnTo>
                  <a:pt x="38323" y="246840"/>
                </a:lnTo>
                <a:lnTo>
                  <a:pt x="15088" y="6973"/>
                </a:lnTo>
                <a:lnTo>
                  <a:pt x="14659" y="2931"/>
                </a:lnTo>
                <a:lnTo>
                  <a:pt x="11109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8" name="Google Shape;408;p57"/>
          <p:cNvSpPr/>
          <p:nvPr/>
        </p:nvSpPr>
        <p:spPr>
          <a:xfrm>
            <a:off x="6086384" y="3219728"/>
            <a:ext cx="20802" cy="101679"/>
          </a:xfrm>
          <a:custGeom>
            <a:avLst/>
            <a:gdLst/>
            <a:ahLst/>
            <a:cxnLst/>
            <a:rect l="l" t="t" r="r" b="b"/>
            <a:pathLst>
              <a:path w="45719" h="232409" extrusionOk="0">
                <a:moveTo>
                  <a:pt x="10774" y="0"/>
                </a:moveTo>
                <a:lnTo>
                  <a:pt x="2816" y="1109"/>
                </a:lnTo>
                <a:lnTo>
                  <a:pt x="0" y="4806"/>
                </a:lnTo>
                <a:lnTo>
                  <a:pt x="513" y="8816"/>
                </a:lnTo>
                <a:lnTo>
                  <a:pt x="30574" y="225375"/>
                </a:lnTo>
                <a:lnTo>
                  <a:pt x="31088" y="229385"/>
                </a:lnTo>
                <a:lnTo>
                  <a:pt x="34752" y="232181"/>
                </a:lnTo>
                <a:lnTo>
                  <a:pt x="42815" y="231071"/>
                </a:lnTo>
                <a:lnTo>
                  <a:pt x="45642" y="227375"/>
                </a:lnTo>
                <a:lnTo>
                  <a:pt x="45014" y="223364"/>
                </a:lnTo>
                <a:lnTo>
                  <a:pt x="15067" y="6806"/>
                </a:lnTo>
                <a:lnTo>
                  <a:pt x="14544" y="2795"/>
                </a:lnTo>
                <a:lnTo>
                  <a:pt x="1077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09" name="Google Shape;409;p57"/>
          <p:cNvSpPr/>
          <p:nvPr/>
        </p:nvSpPr>
        <p:spPr>
          <a:xfrm>
            <a:off x="6195724" y="2286314"/>
            <a:ext cx="1451559" cy="1421844"/>
          </a:xfrm>
          <a:custGeom>
            <a:avLst/>
            <a:gdLst/>
            <a:ahLst/>
            <a:cxnLst/>
            <a:rect l="l" t="t" r="r" b="b"/>
            <a:pathLst>
              <a:path w="3190240" h="3249929" extrusionOk="0">
                <a:moveTo>
                  <a:pt x="11308" y="149922"/>
                </a:moveTo>
                <a:lnTo>
                  <a:pt x="3256" y="149922"/>
                </a:lnTo>
                <a:lnTo>
                  <a:pt x="0" y="153199"/>
                </a:lnTo>
                <a:lnTo>
                  <a:pt x="0" y="1406606"/>
                </a:lnTo>
                <a:lnTo>
                  <a:pt x="4981" y="1455556"/>
                </a:lnTo>
                <a:lnTo>
                  <a:pt x="19256" y="1501241"/>
                </a:lnTo>
                <a:lnTo>
                  <a:pt x="41822" y="1542655"/>
                </a:lnTo>
                <a:lnTo>
                  <a:pt x="71674" y="1578793"/>
                </a:lnTo>
                <a:lnTo>
                  <a:pt x="107809" y="1608650"/>
                </a:lnTo>
                <a:lnTo>
                  <a:pt x="149224" y="1631221"/>
                </a:lnTo>
                <a:lnTo>
                  <a:pt x="194914" y="1645500"/>
                </a:lnTo>
                <a:lnTo>
                  <a:pt x="243877" y="1650483"/>
                </a:lnTo>
                <a:lnTo>
                  <a:pt x="433714" y="1650483"/>
                </a:lnTo>
                <a:lnTo>
                  <a:pt x="479725" y="1655169"/>
                </a:lnTo>
                <a:lnTo>
                  <a:pt x="522665" y="1668597"/>
                </a:lnTo>
                <a:lnTo>
                  <a:pt x="561588" y="1689819"/>
                </a:lnTo>
                <a:lnTo>
                  <a:pt x="595551" y="1717888"/>
                </a:lnTo>
                <a:lnTo>
                  <a:pt x="623610" y="1751859"/>
                </a:lnTo>
                <a:lnTo>
                  <a:pt x="644820" y="1790784"/>
                </a:lnTo>
                <a:lnTo>
                  <a:pt x="658239" y="1833718"/>
                </a:lnTo>
                <a:lnTo>
                  <a:pt x="662922" y="1879712"/>
                </a:lnTo>
                <a:lnTo>
                  <a:pt x="662922" y="3005803"/>
                </a:lnTo>
                <a:lnTo>
                  <a:pt x="667908" y="3054751"/>
                </a:lnTo>
                <a:lnTo>
                  <a:pt x="682195" y="3100434"/>
                </a:lnTo>
                <a:lnTo>
                  <a:pt x="704776" y="3141848"/>
                </a:lnTo>
                <a:lnTo>
                  <a:pt x="734646" y="3177987"/>
                </a:lnTo>
                <a:lnTo>
                  <a:pt x="770798" y="3207845"/>
                </a:lnTo>
                <a:lnTo>
                  <a:pt x="812226" y="3230417"/>
                </a:lnTo>
                <a:lnTo>
                  <a:pt x="857923" y="3244697"/>
                </a:lnTo>
                <a:lnTo>
                  <a:pt x="906883" y="3249681"/>
                </a:lnTo>
                <a:lnTo>
                  <a:pt x="2945774" y="3249681"/>
                </a:lnTo>
                <a:lnTo>
                  <a:pt x="2994736" y="3244697"/>
                </a:lnTo>
                <a:lnTo>
                  <a:pt x="3025693" y="3235021"/>
                </a:lnTo>
                <a:lnTo>
                  <a:pt x="906883" y="3235021"/>
                </a:lnTo>
                <a:lnTo>
                  <a:pt x="860864" y="3230335"/>
                </a:lnTo>
                <a:lnTo>
                  <a:pt x="817913" y="3216908"/>
                </a:lnTo>
                <a:lnTo>
                  <a:pt x="778975" y="3195687"/>
                </a:lnTo>
                <a:lnTo>
                  <a:pt x="744995" y="3167618"/>
                </a:lnTo>
                <a:lnTo>
                  <a:pt x="716920" y="3133648"/>
                </a:lnTo>
                <a:lnTo>
                  <a:pt x="695696" y="3094725"/>
                </a:lnTo>
                <a:lnTo>
                  <a:pt x="682267" y="3051794"/>
                </a:lnTo>
                <a:lnTo>
                  <a:pt x="677581" y="3005803"/>
                </a:lnTo>
                <a:lnTo>
                  <a:pt x="677581" y="1879712"/>
                </a:lnTo>
                <a:lnTo>
                  <a:pt x="672600" y="1830764"/>
                </a:lnTo>
                <a:lnTo>
                  <a:pt x="658324" y="1785081"/>
                </a:lnTo>
                <a:lnTo>
                  <a:pt x="635759" y="1743667"/>
                </a:lnTo>
                <a:lnTo>
                  <a:pt x="605908" y="1707529"/>
                </a:lnTo>
                <a:lnTo>
                  <a:pt x="569774" y="1677671"/>
                </a:lnTo>
                <a:lnTo>
                  <a:pt x="528361" y="1655099"/>
                </a:lnTo>
                <a:lnTo>
                  <a:pt x="482673" y="1640818"/>
                </a:lnTo>
                <a:lnTo>
                  <a:pt x="433714" y="1635835"/>
                </a:lnTo>
                <a:lnTo>
                  <a:pt x="243877" y="1635835"/>
                </a:lnTo>
                <a:lnTo>
                  <a:pt x="197862" y="1631148"/>
                </a:lnTo>
                <a:lnTo>
                  <a:pt x="154920" y="1617721"/>
                </a:lnTo>
                <a:lnTo>
                  <a:pt x="115995" y="1596499"/>
                </a:lnTo>
                <a:lnTo>
                  <a:pt x="82031" y="1568429"/>
                </a:lnTo>
                <a:lnTo>
                  <a:pt x="53971" y="1534459"/>
                </a:lnTo>
                <a:lnTo>
                  <a:pt x="32760" y="1495533"/>
                </a:lnTo>
                <a:lnTo>
                  <a:pt x="19341" y="1452600"/>
                </a:lnTo>
                <a:lnTo>
                  <a:pt x="14659" y="1406606"/>
                </a:lnTo>
                <a:lnTo>
                  <a:pt x="14659" y="153199"/>
                </a:lnTo>
                <a:lnTo>
                  <a:pt x="11308" y="149922"/>
                </a:lnTo>
                <a:close/>
              </a:path>
              <a:path w="3190240" h="3249929" extrusionOk="0">
                <a:moveTo>
                  <a:pt x="3186405" y="0"/>
                </a:moveTo>
                <a:lnTo>
                  <a:pt x="3178343" y="0"/>
                </a:lnTo>
                <a:lnTo>
                  <a:pt x="3174992" y="3277"/>
                </a:lnTo>
                <a:lnTo>
                  <a:pt x="3174992" y="3005803"/>
                </a:lnTo>
                <a:lnTo>
                  <a:pt x="3170309" y="3051794"/>
                </a:lnTo>
                <a:lnTo>
                  <a:pt x="3156890" y="3094725"/>
                </a:lnTo>
                <a:lnTo>
                  <a:pt x="3135679" y="3133648"/>
                </a:lnTo>
                <a:lnTo>
                  <a:pt x="3107620" y="3167618"/>
                </a:lnTo>
                <a:lnTo>
                  <a:pt x="3073655" y="3195687"/>
                </a:lnTo>
                <a:lnTo>
                  <a:pt x="3034730" y="3216908"/>
                </a:lnTo>
                <a:lnTo>
                  <a:pt x="2991789" y="3230335"/>
                </a:lnTo>
                <a:lnTo>
                  <a:pt x="2945774" y="3235021"/>
                </a:lnTo>
                <a:lnTo>
                  <a:pt x="3025693" y="3235021"/>
                </a:lnTo>
                <a:lnTo>
                  <a:pt x="3081841" y="3207845"/>
                </a:lnTo>
                <a:lnTo>
                  <a:pt x="3117977" y="3177987"/>
                </a:lnTo>
                <a:lnTo>
                  <a:pt x="3147829" y="3141848"/>
                </a:lnTo>
                <a:lnTo>
                  <a:pt x="3170394" y="3100434"/>
                </a:lnTo>
                <a:lnTo>
                  <a:pt x="3184670" y="3054751"/>
                </a:lnTo>
                <a:lnTo>
                  <a:pt x="3189651" y="3005803"/>
                </a:lnTo>
                <a:lnTo>
                  <a:pt x="3189651" y="3277"/>
                </a:lnTo>
                <a:lnTo>
                  <a:pt x="318640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0" name="Google Shape;410;p57"/>
          <p:cNvSpPr/>
          <p:nvPr/>
        </p:nvSpPr>
        <p:spPr>
          <a:xfrm>
            <a:off x="7450740" y="2251289"/>
            <a:ext cx="782409" cy="969566"/>
          </a:xfrm>
          <a:custGeom>
            <a:avLst/>
            <a:gdLst/>
            <a:ahLst/>
            <a:cxnLst/>
            <a:rect l="l" t="t" r="r" b="b"/>
            <a:pathLst>
              <a:path w="1719580" h="2216150" extrusionOk="0">
                <a:moveTo>
                  <a:pt x="550758" y="0"/>
                </a:moveTo>
                <a:lnTo>
                  <a:pt x="504277" y="3490"/>
                </a:lnTo>
                <a:lnTo>
                  <a:pt x="457168" y="11353"/>
                </a:lnTo>
                <a:lnTo>
                  <a:pt x="409725" y="23899"/>
                </a:lnTo>
                <a:lnTo>
                  <a:pt x="0" y="150503"/>
                </a:lnTo>
                <a:lnTo>
                  <a:pt x="626263" y="2216115"/>
                </a:lnTo>
                <a:lnTo>
                  <a:pt x="1719109" y="1882952"/>
                </a:lnTo>
                <a:lnTo>
                  <a:pt x="1699319" y="1835002"/>
                </a:lnTo>
                <a:lnTo>
                  <a:pt x="1670777" y="1791742"/>
                </a:lnTo>
                <a:lnTo>
                  <a:pt x="1634753" y="1754107"/>
                </a:lnTo>
                <a:lnTo>
                  <a:pt x="1592516" y="1723031"/>
                </a:lnTo>
                <a:lnTo>
                  <a:pt x="1550190" y="1700648"/>
                </a:lnTo>
                <a:lnTo>
                  <a:pt x="1503789" y="1683881"/>
                </a:lnTo>
                <a:lnTo>
                  <a:pt x="1454266" y="1673360"/>
                </a:lnTo>
                <a:lnTo>
                  <a:pt x="1402575" y="1669713"/>
                </a:lnTo>
                <a:lnTo>
                  <a:pt x="1349278" y="1489823"/>
                </a:lnTo>
                <a:lnTo>
                  <a:pt x="1132740" y="773520"/>
                </a:lnTo>
                <a:lnTo>
                  <a:pt x="979446" y="270436"/>
                </a:lnTo>
                <a:lnTo>
                  <a:pt x="961441" y="224199"/>
                </a:lnTo>
                <a:lnTo>
                  <a:pt x="937695" y="181600"/>
                </a:lnTo>
                <a:lnTo>
                  <a:pt x="908668" y="142880"/>
                </a:lnTo>
                <a:lnTo>
                  <a:pt x="874821" y="108278"/>
                </a:lnTo>
                <a:lnTo>
                  <a:pt x="836614" y="78034"/>
                </a:lnTo>
                <a:lnTo>
                  <a:pt x="794509" y="52387"/>
                </a:lnTo>
                <a:lnTo>
                  <a:pt x="748966" y="31577"/>
                </a:lnTo>
                <a:lnTo>
                  <a:pt x="700446" y="15845"/>
                </a:lnTo>
                <a:lnTo>
                  <a:pt x="649409" y="5429"/>
                </a:lnTo>
                <a:lnTo>
                  <a:pt x="596316" y="570"/>
                </a:lnTo>
                <a:lnTo>
                  <a:pt x="55075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1" name="Google Shape;411;p57"/>
          <p:cNvSpPr/>
          <p:nvPr/>
        </p:nvSpPr>
        <p:spPr>
          <a:xfrm>
            <a:off x="6858359" y="2258466"/>
            <a:ext cx="1106583" cy="584795"/>
          </a:xfrm>
          <a:custGeom>
            <a:avLst/>
            <a:gdLst/>
            <a:ahLst/>
            <a:cxnLst/>
            <a:rect l="l" t="t" r="r" b="b"/>
            <a:pathLst>
              <a:path w="2432050" h="1336675" extrusionOk="0">
                <a:moveTo>
                  <a:pt x="1898095" y="0"/>
                </a:moveTo>
                <a:lnTo>
                  <a:pt x="1847980" y="4216"/>
                </a:lnTo>
                <a:lnTo>
                  <a:pt x="1798737" y="14202"/>
                </a:lnTo>
                <a:lnTo>
                  <a:pt x="1305663" y="137476"/>
                </a:lnTo>
                <a:lnTo>
                  <a:pt x="332813" y="430661"/>
                </a:lnTo>
                <a:lnTo>
                  <a:pt x="287320" y="446541"/>
                </a:lnTo>
                <a:lnTo>
                  <a:pt x="244624" y="466496"/>
                </a:lnTo>
                <a:lnTo>
                  <a:pt x="204866" y="490228"/>
                </a:lnTo>
                <a:lnTo>
                  <a:pt x="168188" y="517440"/>
                </a:lnTo>
                <a:lnTo>
                  <a:pt x="134731" y="547833"/>
                </a:lnTo>
                <a:lnTo>
                  <a:pt x="104636" y="581111"/>
                </a:lnTo>
                <a:lnTo>
                  <a:pt x="78045" y="616976"/>
                </a:lnTo>
                <a:lnTo>
                  <a:pt x="55099" y="655129"/>
                </a:lnTo>
                <a:lnTo>
                  <a:pt x="35940" y="695274"/>
                </a:lnTo>
                <a:lnTo>
                  <a:pt x="20709" y="737112"/>
                </a:lnTo>
                <a:lnTo>
                  <a:pt x="9548" y="780345"/>
                </a:lnTo>
                <a:lnTo>
                  <a:pt x="2598" y="824677"/>
                </a:lnTo>
                <a:lnTo>
                  <a:pt x="0" y="869809"/>
                </a:lnTo>
                <a:lnTo>
                  <a:pt x="1895" y="915444"/>
                </a:lnTo>
                <a:lnTo>
                  <a:pt x="8426" y="961284"/>
                </a:lnTo>
                <a:lnTo>
                  <a:pt x="19734" y="1007031"/>
                </a:lnTo>
                <a:lnTo>
                  <a:pt x="35613" y="1051944"/>
                </a:lnTo>
                <a:lnTo>
                  <a:pt x="55571" y="1094134"/>
                </a:lnTo>
                <a:lnTo>
                  <a:pt x="79315" y="1133454"/>
                </a:lnTo>
                <a:lnTo>
                  <a:pt x="106552" y="1169759"/>
                </a:lnTo>
                <a:lnTo>
                  <a:pt x="136990" y="1202901"/>
                </a:lnTo>
                <a:lnTo>
                  <a:pt x="170336" y="1232735"/>
                </a:lnTo>
                <a:lnTo>
                  <a:pt x="206298" y="1259113"/>
                </a:lnTo>
                <a:lnTo>
                  <a:pt x="244583" y="1281890"/>
                </a:lnTo>
                <a:lnTo>
                  <a:pt x="284899" y="1300919"/>
                </a:lnTo>
                <a:lnTo>
                  <a:pt x="326953" y="1316053"/>
                </a:lnTo>
                <a:lnTo>
                  <a:pt x="370453" y="1327147"/>
                </a:lnTo>
                <a:lnTo>
                  <a:pt x="415106" y="1334053"/>
                </a:lnTo>
                <a:lnTo>
                  <a:pt x="460620" y="1336625"/>
                </a:lnTo>
                <a:lnTo>
                  <a:pt x="506703" y="1334717"/>
                </a:lnTo>
                <a:lnTo>
                  <a:pt x="553061" y="1328182"/>
                </a:lnTo>
                <a:lnTo>
                  <a:pt x="599402" y="1316875"/>
                </a:lnTo>
                <a:lnTo>
                  <a:pt x="2431807" y="763824"/>
                </a:lnTo>
                <a:lnTo>
                  <a:pt x="2278513" y="260739"/>
                </a:lnTo>
                <a:lnTo>
                  <a:pt x="2261083" y="214418"/>
                </a:lnTo>
                <a:lnTo>
                  <a:pt x="2237229" y="171613"/>
                </a:lnTo>
                <a:lnTo>
                  <a:pt x="2207767" y="132647"/>
                </a:lnTo>
                <a:lnTo>
                  <a:pt x="2173509" y="97839"/>
                </a:lnTo>
                <a:lnTo>
                  <a:pt x="2135271" y="67510"/>
                </a:lnTo>
                <a:lnTo>
                  <a:pt x="2092144" y="42001"/>
                </a:lnTo>
                <a:lnTo>
                  <a:pt x="2046107" y="22554"/>
                </a:lnTo>
                <a:lnTo>
                  <a:pt x="1997915" y="9110"/>
                </a:lnTo>
                <a:lnTo>
                  <a:pt x="1948326" y="1612"/>
                </a:lnTo>
                <a:lnTo>
                  <a:pt x="1898095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2" name="Google Shape;412;p57"/>
          <p:cNvSpPr/>
          <p:nvPr/>
        </p:nvSpPr>
        <p:spPr>
          <a:xfrm>
            <a:off x="7584093" y="2581741"/>
            <a:ext cx="392649" cy="208637"/>
          </a:xfrm>
          <a:custGeom>
            <a:avLst/>
            <a:gdLst/>
            <a:ahLst/>
            <a:cxnLst/>
            <a:rect l="l" t="t" r="r" b="b"/>
            <a:pathLst>
              <a:path w="862965" h="476885" extrusionOk="0">
                <a:moveTo>
                  <a:pt x="829493" y="0"/>
                </a:moveTo>
                <a:lnTo>
                  <a:pt x="0" y="363151"/>
                </a:lnTo>
                <a:lnTo>
                  <a:pt x="33286" y="476425"/>
                </a:lnTo>
                <a:lnTo>
                  <a:pt x="724576" y="175194"/>
                </a:lnTo>
                <a:lnTo>
                  <a:pt x="862800" y="116614"/>
                </a:lnTo>
                <a:lnTo>
                  <a:pt x="836204" y="26648"/>
                </a:lnTo>
                <a:lnTo>
                  <a:pt x="829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3" name="Google Shape;413;p57"/>
          <p:cNvSpPr/>
          <p:nvPr/>
        </p:nvSpPr>
        <p:spPr>
          <a:xfrm>
            <a:off x="7605282" y="2647493"/>
            <a:ext cx="389760" cy="193913"/>
          </a:xfrm>
          <a:custGeom>
            <a:avLst/>
            <a:gdLst/>
            <a:ahLst/>
            <a:cxnLst/>
            <a:rect l="l" t="t" r="r" b="b"/>
            <a:pathLst>
              <a:path w="856615" h="443229" extrusionOk="0">
                <a:moveTo>
                  <a:pt x="829608" y="0"/>
                </a:moveTo>
                <a:lnTo>
                  <a:pt x="645256" y="78230"/>
                </a:lnTo>
                <a:lnTo>
                  <a:pt x="0" y="359821"/>
                </a:lnTo>
                <a:lnTo>
                  <a:pt x="26606" y="443106"/>
                </a:lnTo>
                <a:lnTo>
                  <a:pt x="856204" y="93285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4" name="Google Shape;414;p57"/>
          <p:cNvSpPr/>
          <p:nvPr/>
        </p:nvSpPr>
        <p:spPr>
          <a:xfrm>
            <a:off x="7620427" y="2701557"/>
            <a:ext cx="612521" cy="518953"/>
          </a:xfrm>
          <a:custGeom>
            <a:avLst/>
            <a:gdLst/>
            <a:ahLst/>
            <a:cxnLst/>
            <a:rect l="l" t="t" r="r" b="b"/>
            <a:pathLst>
              <a:path w="1346200" h="1186179" extrusionOk="0">
                <a:moveTo>
                  <a:pt x="832958" y="0"/>
                </a:moveTo>
                <a:lnTo>
                  <a:pt x="0" y="349811"/>
                </a:lnTo>
                <a:lnTo>
                  <a:pt x="253186" y="1186058"/>
                </a:lnTo>
                <a:lnTo>
                  <a:pt x="1346032" y="852905"/>
                </a:lnTo>
                <a:lnTo>
                  <a:pt x="1326241" y="807400"/>
                </a:lnTo>
                <a:lnTo>
                  <a:pt x="1297700" y="766273"/>
                </a:lnTo>
                <a:lnTo>
                  <a:pt x="1261676" y="730147"/>
                </a:lnTo>
                <a:lnTo>
                  <a:pt x="1219439" y="699643"/>
                </a:lnTo>
                <a:lnTo>
                  <a:pt x="1177112" y="677258"/>
                </a:lnTo>
                <a:lnTo>
                  <a:pt x="1130711" y="660495"/>
                </a:lnTo>
                <a:lnTo>
                  <a:pt x="1081189" y="649980"/>
                </a:lnTo>
                <a:lnTo>
                  <a:pt x="1029497" y="646336"/>
                </a:lnTo>
                <a:lnTo>
                  <a:pt x="976211" y="466436"/>
                </a:lnTo>
                <a:lnTo>
                  <a:pt x="832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5" name="Google Shape;415;p57"/>
          <p:cNvSpPr/>
          <p:nvPr/>
        </p:nvSpPr>
        <p:spPr>
          <a:xfrm>
            <a:off x="7696198" y="2907569"/>
            <a:ext cx="536823" cy="315039"/>
          </a:xfrm>
          <a:custGeom>
            <a:avLst/>
            <a:gdLst/>
            <a:ahLst/>
            <a:cxnLst/>
            <a:rect l="l" t="t" r="r" b="b"/>
            <a:pathLst>
              <a:path w="1179830" h="720090" extrusionOk="0">
                <a:moveTo>
                  <a:pt x="806258" y="0"/>
                </a:moveTo>
                <a:lnTo>
                  <a:pt x="802907" y="0"/>
                </a:lnTo>
                <a:lnTo>
                  <a:pt x="757174" y="18520"/>
                </a:lnTo>
                <a:lnTo>
                  <a:pt x="717739" y="44559"/>
                </a:lnTo>
                <a:lnTo>
                  <a:pt x="685592" y="76661"/>
                </a:lnTo>
                <a:lnTo>
                  <a:pt x="661725" y="113369"/>
                </a:lnTo>
                <a:lnTo>
                  <a:pt x="647129" y="153226"/>
                </a:lnTo>
                <a:lnTo>
                  <a:pt x="642796" y="194774"/>
                </a:lnTo>
                <a:lnTo>
                  <a:pt x="649718" y="236558"/>
                </a:lnTo>
                <a:lnTo>
                  <a:pt x="0" y="433107"/>
                </a:lnTo>
                <a:lnTo>
                  <a:pt x="86594" y="719632"/>
                </a:lnTo>
                <a:lnTo>
                  <a:pt x="1179440" y="386469"/>
                </a:lnTo>
                <a:lnTo>
                  <a:pt x="1162985" y="345932"/>
                </a:lnTo>
                <a:lnTo>
                  <a:pt x="1140608" y="308958"/>
                </a:lnTo>
                <a:lnTo>
                  <a:pt x="1112802" y="275906"/>
                </a:lnTo>
                <a:lnTo>
                  <a:pt x="1080059" y="247131"/>
                </a:lnTo>
                <a:lnTo>
                  <a:pt x="1042873" y="222991"/>
                </a:lnTo>
                <a:lnTo>
                  <a:pt x="1001737" y="203841"/>
                </a:lnTo>
                <a:lnTo>
                  <a:pt x="957143" y="190038"/>
                </a:lnTo>
                <a:lnTo>
                  <a:pt x="909584" y="181939"/>
                </a:lnTo>
                <a:lnTo>
                  <a:pt x="859554" y="179900"/>
                </a:lnTo>
                <a:lnTo>
                  <a:pt x="806258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6" name="Google Shape;416;p57"/>
          <p:cNvSpPr/>
          <p:nvPr/>
        </p:nvSpPr>
        <p:spPr>
          <a:xfrm>
            <a:off x="8016668" y="2978421"/>
            <a:ext cx="50100" cy="3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7" name="Google Shape;417;p57"/>
          <p:cNvSpPr/>
          <p:nvPr/>
        </p:nvSpPr>
        <p:spPr>
          <a:xfrm>
            <a:off x="6676360" y="2930940"/>
            <a:ext cx="856951" cy="1046797"/>
          </a:xfrm>
          <a:custGeom>
            <a:avLst/>
            <a:gdLst/>
            <a:ahLst/>
            <a:cxnLst/>
            <a:rect l="l" t="t" r="r" b="b"/>
            <a:pathLst>
              <a:path w="1883409" h="2392679" extrusionOk="0">
                <a:moveTo>
                  <a:pt x="1369371" y="0"/>
                </a:moveTo>
                <a:lnTo>
                  <a:pt x="0" y="1669153"/>
                </a:lnTo>
                <a:lnTo>
                  <a:pt x="882894" y="2392115"/>
                </a:lnTo>
                <a:lnTo>
                  <a:pt x="911034" y="2349273"/>
                </a:lnTo>
                <a:lnTo>
                  <a:pt x="930415" y="2301747"/>
                </a:lnTo>
                <a:lnTo>
                  <a:pt x="941037" y="2251098"/>
                </a:lnTo>
                <a:lnTo>
                  <a:pt x="942903" y="2198885"/>
                </a:lnTo>
                <a:lnTo>
                  <a:pt x="937210" y="2151459"/>
                </a:lnTo>
                <a:lnTo>
                  <a:pt x="924963" y="2104348"/>
                </a:lnTo>
                <a:lnTo>
                  <a:pt x="905850" y="2057863"/>
                </a:lnTo>
                <a:lnTo>
                  <a:pt x="879554" y="2012315"/>
                </a:lnTo>
                <a:lnTo>
                  <a:pt x="1802447" y="882884"/>
                </a:lnTo>
                <a:lnTo>
                  <a:pt x="1831151" y="842384"/>
                </a:lnTo>
                <a:lnTo>
                  <a:pt x="1853398" y="799166"/>
                </a:lnTo>
                <a:lnTo>
                  <a:pt x="1869329" y="753710"/>
                </a:lnTo>
                <a:lnTo>
                  <a:pt x="1879084" y="706493"/>
                </a:lnTo>
                <a:lnTo>
                  <a:pt x="1882802" y="657998"/>
                </a:lnTo>
                <a:lnTo>
                  <a:pt x="1880624" y="608702"/>
                </a:lnTo>
                <a:lnTo>
                  <a:pt x="1872689" y="559087"/>
                </a:lnTo>
                <a:lnTo>
                  <a:pt x="1859138" y="509631"/>
                </a:lnTo>
                <a:lnTo>
                  <a:pt x="1840110" y="460815"/>
                </a:lnTo>
                <a:lnTo>
                  <a:pt x="1815745" y="413118"/>
                </a:lnTo>
                <a:lnTo>
                  <a:pt x="1790883" y="374336"/>
                </a:lnTo>
                <a:lnTo>
                  <a:pt x="1761628" y="337741"/>
                </a:lnTo>
                <a:lnTo>
                  <a:pt x="1728621" y="303018"/>
                </a:lnTo>
                <a:lnTo>
                  <a:pt x="1692503" y="269855"/>
                </a:lnTo>
                <a:lnTo>
                  <a:pt x="136937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8" name="Google Shape;418;p57"/>
          <p:cNvSpPr/>
          <p:nvPr/>
        </p:nvSpPr>
        <p:spPr>
          <a:xfrm>
            <a:off x="6920341" y="3338589"/>
            <a:ext cx="353355" cy="274201"/>
          </a:xfrm>
          <a:custGeom>
            <a:avLst/>
            <a:gdLst/>
            <a:ahLst/>
            <a:cxnLst/>
            <a:rect l="l" t="t" r="r" b="b"/>
            <a:pathLst>
              <a:path w="776605" h="626745" extrusionOk="0">
                <a:moveTo>
                  <a:pt x="66594" y="0"/>
                </a:moveTo>
                <a:lnTo>
                  <a:pt x="0" y="83285"/>
                </a:lnTo>
                <a:lnTo>
                  <a:pt x="81833" y="141396"/>
                </a:lnTo>
                <a:lnTo>
                  <a:pt x="162977" y="200193"/>
                </a:lnTo>
                <a:lnTo>
                  <a:pt x="283521" y="289552"/>
                </a:lnTo>
                <a:lnTo>
                  <a:pt x="402823" y="380144"/>
                </a:lnTo>
                <a:lnTo>
                  <a:pt x="521071" y="471785"/>
                </a:lnTo>
                <a:lnTo>
                  <a:pt x="716313" y="626347"/>
                </a:lnTo>
                <a:lnTo>
                  <a:pt x="776311" y="553051"/>
                </a:lnTo>
                <a:lnTo>
                  <a:pt x="543423" y="364503"/>
                </a:lnTo>
                <a:lnTo>
                  <a:pt x="426439" y="271527"/>
                </a:lnTo>
                <a:lnTo>
                  <a:pt x="308348" y="179661"/>
                </a:lnTo>
                <a:lnTo>
                  <a:pt x="228727" y="119126"/>
                </a:lnTo>
                <a:lnTo>
                  <a:pt x="148198" y="59220"/>
                </a:lnTo>
                <a:lnTo>
                  <a:pt x="6659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9" name="Google Shape;419;p57"/>
          <p:cNvSpPr/>
          <p:nvPr/>
        </p:nvSpPr>
        <p:spPr>
          <a:xfrm>
            <a:off x="6677881" y="3388267"/>
            <a:ext cx="559647" cy="592018"/>
          </a:xfrm>
          <a:custGeom>
            <a:avLst/>
            <a:gdLst/>
            <a:ahLst/>
            <a:cxnLst/>
            <a:rect l="l" t="t" r="r" b="b"/>
            <a:pathLst>
              <a:path w="1229994" h="1353184" extrusionOk="0">
                <a:moveTo>
                  <a:pt x="516424" y="0"/>
                </a:moveTo>
                <a:lnTo>
                  <a:pt x="0" y="629677"/>
                </a:lnTo>
                <a:lnTo>
                  <a:pt x="882905" y="1352639"/>
                </a:lnTo>
                <a:lnTo>
                  <a:pt x="911039" y="1309800"/>
                </a:lnTo>
                <a:lnTo>
                  <a:pt x="930418" y="1262270"/>
                </a:lnTo>
                <a:lnTo>
                  <a:pt x="941042" y="1211615"/>
                </a:lnTo>
                <a:lnTo>
                  <a:pt x="942913" y="1159399"/>
                </a:lnTo>
                <a:lnTo>
                  <a:pt x="937220" y="1111978"/>
                </a:lnTo>
                <a:lnTo>
                  <a:pt x="924973" y="1064869"/>
                </a:lnTo>
                <a:lnTo>
                  <a:pt x="905856" y="1018382"/>
                </a:lnTo>
                <a:lnTo>
                  <a:pt x="879554" y="972829"/>
                </a:lnTo>
                <a:lnTo>
                  <a:pt x="1229386" y="543051"/>
                </a:lnTo>
                <a:lnTo>
                  <a:pt x="994961" y="357102"/>
                </a:lnTo>
                <a:lnTo>
                  <a:pt x="876678" y="265282"/>
                </a:lnTo>
                <a:lnTo>
                  <a:pt x="757557" y="174849"/>
                </a:lnTo>
                <a:lnTo>
                  <a:pt x="677631" y="115560"/>
                </a:lnTo>
                <a:lnTo>
                  <a:pt x="597262" y="57231"/>
                </a:lnTo>
                <a:lnTo>
                  <a:pt x="51642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0" name="Google Shape;420;p57"/>
          <p:cNvSpPr/>
          <p:nvPr/>
        </p:nvSpPr>
        <p:spPr>
          <a:xfrm>
            <a:off x="6596542" y="2602666"/>
            <a:ext cx="936405" cy="891778"/>
          </a:xfrm>
          <a:custGeom>
            <a:avLst/>
            <a:gdLst/>
            <a:ahLst/>
            <a:cxnLst/>
            <a:rect l="l" t="t" r="r" b="b"/>
            <a:pathLst>
              <a:path w="2058034" h="2038350" extrusionOk="0">
                <a:moveTo>
                  <a:pt x="461461" y="0"/>
                </a:moveTo>
                <a:lnTo>
                  <a:pt x="417454" y="2257"/>
                </a:lnTo>
                <a:lnTo>
                  <a:pt x="373800" y="8732"/>
                </a:lnTo>
                <a:lnTo>
                  <a:pt x="330824" y="19384"/>
                </a:lnTo>
                <a:lnTo>
                  <a:pt x="288854" y="34175"/>
                </a:lnTo>
                <a:lnTo>
                  <a:pt x="248218" y="53066"/>
                </a:lnTo>
                <a:lnTo>
                  <a:pt x="209240" y="76017"/>
                </a:lnTo>
                <a:lnTo>
                  <a:pt x="172250" y="102989"/>
                </a:lnTo>
                <a:lnTo>
                  <a:pt x="137572" y="133944"/>
                </a:lnTo>
                <a:lnTo>
                  <a:pt x="105536" y="168843"/>
                </a:lnTo>
                <a:lnTo>
                  <a:pt x="77185" y="206774"/>
                </a:lnTo>
                <a:lnTo>
                  <a:pt x="53324" y="246639"/>
                </a:lnTo>
                <a:lnTo>
                  <a:pt x="33914" y="288105"/>
                </a:lnTo>
                <a:lnTo>
                  <a:pt x="18915" y="330839"/>
                </a:lnTo>
                <a:lnTo>
                  <a:pt x="8289" y="374511"/>
                </a:lnTo>
                <a:lnTo>
                  <a:pt x="1997" y="418788"/>
                </a:lnTo>
                <a:lnTo>
                  <a:pt x="0" y="463339"/>
                </a:lnTo>
                <a:lnTo>
                  <a:pt x="2259" y="507831"/>
                </a:lnTo>
                <a:lnTo>
                  <a:pt x="8735" y="551933"/>
                </a:lnTo>
                <a:lnTo>
                  <a:pt x="19390" y="595312"/>
                </a:lnTo>
                <a:lnTo>
                  <a:pt x="34185" y="637638"/>
                </a:lnTo>
                <a:lnTo>
                  <a:pt x="53080" y="678577"/>
                </a:lnTo>
                <a:lnTo>
                  <a:pt x="76038" y="717799"/>
                </a:lnTo>
                <a:lnTo>
                  <a:pt x="103019" y="754971"/>
                </a:lnTo>
                <a:lnTo>
                  <a:pt x="133984" y="789761"/>
                </a:lnTo>
                <a:lnTo>
                  <a:pt x="168895" y="821838"/>
                </a:lnTo>
                <a:lnTo>
                  <a:pt x="1644756" y="2037896"/>
                </a:lnTo>
                <a:lnTo>
                  <a:pt x="1977939" y="1631437"/>
                </a:lnTo>
                <a:lnTo>
                  <a:pt x="2006725" y="1591561"/>
                </a:lnTo>
                <a:lnTo>
                  <a:pt x="2029123" y="1548329"/>
                </a:lnTo>
                <a:lnTo>
                  <a:pt x="2045127" y="1502381"/>
                </a:lnTo>
                <a:lnTo>
                  <a:pt x="2054734" y="1454354"/>
                </a:lnTo>
                <a:lnTo>
                  <a:pt x="2057937" y="1404889"/>
                </a:lnTo>
                <a:lnTo>
                  <a:pt x="2055747" y="1353979"/>
                </a:lnTo>
                <a:lnTo>
                  <a:pt x="2046695" y="1304410"/>
                </a:lnTo>
                <a:lnTo>
                  <a:pt x="2031239" y="1256707"/>
                </a:lnTo>
                <a:lnTo>
                  <a:pt x="2009842" y="1211393"/>
                </a:lnTo>
                <a:lnTo>
                  <a:pt x="1982963" y="1168995"/>
                </a:lnTo>
                <a:lnTo>
                  <a:pt x="1951062" y="1130037"/>
                </a:lnTo>
                <a:lnTo>
                  <a:pt x="1914601" y="1095045"/>
                </a:lnTo>
                <a:lnTo>
                  <a:pt x="1534811" y="751882"/>
                </a:lnTo>
                <a:lnTo>
                  <a:pt x="751903" y="105546"/>
                </a:lnTo>
                <a:lnTo>
                  <a:pt x="714586" y="77193"/>
                </a:lnTo>
                <a:lnTo>
                  <a:pt x="675332" y="53329"/>
                </a:lnTo>
                <a:lnTo>
                  <a:pt x="634469" y="33917"/>
                </a:lnTo>
                <a:lnTo>
                  <a:pt x="592323" y="18917"/>
                </a:lnTo>
                <a:lnTo>
                  <a:pt x="549222" y="8290"/>
                </a:lnTo>
                <a:lnTo>
                  <a:pt x="505492" y="1998"/>
                </a:lnTo>
                <a:lnTo>
                  <a:pt x="46146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1" name="Google Shape;421;p57"/>
          <p:cNvSpPr/>
          <p:nvPr/>
        </p:nvSpPr>
        <p:spPr>
          <a:xfrm>
            <a:off x="6676361" y="3562133"/>
            <a:ext cx="455057" cy="416996"/>
          </a:xfrm>
          <a:custGeom>
            <a:avLst/>
            <a:gdLst/>
            <a:ahLst/>
            <a:cxnLst/>
            <a:rect l="l" t="t" r="r" b="b"/>
            <a:pathLst>
              <a:path w="1000125" h="953134" extrusionOk="0">
                <a:moveTo>
                  <a:pt x="189931" y="0"/>
                </a:moveTo>
                <a:lnTo>
                  <a:pt x="0" y="229877"/>
                </a:lnTo>
                <a:lnTo>
                  <a:pt x="882894" y="952850"/>
                </a:lnTo>
                <a:lnTo>
                  <a:pt x="907590" y="917663"/>
                </a:lnTo>
                <a:lnTo>
                  <a:pt x="926112" y="879158"/>
                </a:lnTo>
                <a:lnTo>
                  <a:pt x="938460" y="837967"/>
                </a:lnTo>
                <a:lnTo>
                  <a:pt x="944634" y="794720"/>
                </a:lnTo>
                <a:lnTo>
                  <a:pt x="944634" y="750046"/>
                </a:lnTo>
                <a:lnTo>
                  <a:pt x="938460" y="704578"/>
                </a:lnTo>
                <a:lnTo>
                  <a:pt x="926112" y="658946"/>
                </a:lnTo>
                <a:lnTo>
                  <a:pt x="907590" y="613780"/>
                </a:lnTo>
                <a:lnTo>
                  <a:pt x="882894" y="569710"/>
                </a:lnTo>
                <a:lnTo>
                  <a:pt x="996847" y="429777"/>
                </a:lnTo>
                <a:lnTo>
                  <a:pt x="716302" y="429777"/>
                </a:lnTo>
                <a:lnTo>
                  <a:pt x="189931" y="0"/>
                </a:lnTo>
                <a:close/>
              </a:path>
              <a:path w="1000125" h="953134" extrusionOk="0">
                <a:moveTo>
                  <a:pt x="868218" y="370843"/>
                </a:moveTo>
                <a:lnTo>
                  <a:pt x="824741" y="371912"/>
                </a:lnTo>
                <a:lnTo>
                  <a:pt x="783764" y="382130"/>
                </a:lnTo>
                <a:lnTo>
                  <a:pt x="747036" y="401438"/>
                </a:lnTo>
                <a:lnTo>
                  <a:pt x="716302" y="429777"/>
                </a:lnTo>
                <a:lnTo>
                  <a:pt x="996847" y="429777"/>
                </a:lnTo>
                <a:lnTo>
                  <a:pt x="999550" y="426458"/>
                </a:lnTo>
                <a:lnTo>
                  <a:pt x="996189" y="423118"/>
                </a:lnTo>
                <a:lnTo>
                  <a:pt x="955689" y="396387"/>
                </a:lnTo>
                <a:lnTo>
                  <a:pt x="912450" y="378982"/>
                </a:lnTo>
                <a:lnTo>
                  <a:pt x="868218" y="370843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2" name="Google Shape;422;p57"/>
          <p:cNvSpPr/>
          <p:nvPr/>
        </p:nvSpPr>
        <p:spPr>
          <a:xfrm>
            <a:off x="7002922" y="3774710"/>
            <a:ext cx="53162" cy="27781"/>
          </a:xfrm>
          <a:custGeom>
            <a:avLst/>
            <a:gdLst/>
            <a:ahLst/>
            <a:cxnLst/>
            <a:rect l="l" t="t" r="r" b="b"/>
            <a:pathLst>
              <a:path w="116840" h="63500" extrusionOk="0">
                <a:moveTo>
                  <a:pt x="7748" y="0"/>
                </a:moveTo>
                <a:lnTo>
                  <a:pt x="3455" y="1581"/>
                </a:lnTo>
                <a:lnTo>
                  <a:pt x="1675" y="5256"/>
                </a:lnTo>
                <a:lnTo>
                  <a:pt x="0" y="8931"/>
                </a:lnTo>
                <a:lnTo>
                  <a:pt x="1570" y="13287"/>
                </a:lnTo>
                <a:lnTo>
                  <a:pt x="108897" y="63359"/>
                </a:lnTo>
                <a:lnTo>
                  <a:pt x="113190" y="61757"/>
                </a:lnTo>
                <a:lnTo>
                  <a:pt x="114970" y="58102"/>
                </a:lnTo>
                <a:lnTo>
                  <a:pt x="116645" y="54427"/>
                </a:lnTo>
                <a:lnTo>
                  <a:pt x="115075" y="50061"/>
                </a:lnTo>
                <a:lnTo>
                  <a:pt x="7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3" name="Google Shape;423;p57"/>
          <p:cNvSpPr/>
          <p:nvPr/>
        </p:nvSpPr>
        <p:spPr>
          <a:xfrm>
            <a:off x="6899909" y="2620494"/>
            <a:ext cx="253098" cy="196969"/>
          </a:xfrm>
          <a:custGeom>
            <a:avLst/>
            <a:gdLst/>
            <a:ahLst/>
            <a:cxnLst/>
            <a:rect l="l" t="t" r="r" b="b"/>
            <a:pathLst>
              <a:path w="556259" h="450214" extrusionOk="0">
                <a:moveTo>
                  <a:pt x="9748" y="0"/>
                </a:moveTo>
                <a:lnTo>
                  <a:pt x="5130" y="502"/>
                </a:lnTo>
                <a:lnTo>
                  <a:pt x="2617" y="3664"/>
                </a:lnTo>
                <a:lnTo>
                  <a:pt x="0" y="6827"/>
                </a:lnTo>
                <a:lnTo>
                  <a:pt x="523" y="11434"/>
                </a:lnTo>
                <a:lnTo>
                  <a:pt x="546580" y="449619"/>
                </a:lnTo>
                <a:lnTo>
                  <a:pt x="551187" y="449106"/>
                </a:lnTo>
                <a:lnTo>
                  <a:pt x="556213" y="442792"/>
                </a:lnTo>
                <a:lnTo>
                  <a:pt x="555794" y="438185"/>
                </a:lnTo>
                <a:lnTo>
                  <a:pt x="12879" y="2544"/>
                </a:lnTo>
                <a:lnTo>
                  <a:pt x="9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4" name="Google Shape;424;p57"/>
          <p:cNvSpPr/>
          <p:nvPr/>
        </p:nvSpPr>
        <p:spPr>
          <a:xfrm>
            <a:off x="6089954" y="2046988"/>
            <a:ext cx="729247" cy="271145"/>
          </a:xfrm>
          <a:custGeom>
            <a:avLst/>
            <a:gdLst/>
            <a:ahLst/>
            <a:cxnLst/>
            <a:rect l="l" t="t" r="r" b="b"/>
            <a:pathLst>
              <a:path w="1602740" h="619760" extrusionOk="0">
                <a:moveTo>
                  <a:pt x="1602453" y="0"/>
                </a:moveTo>
                <a:lnTo>
                  <a:pt x="1029486" y="13329"/>
                </a:lnTo>
                <a:lnTo>
                  <a:pt x="0" y="606368"/>
                </a:lnTo>
                <a:lnTo>
                  <a:pt x="536318" y="619687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5" name="Google Shape;425;p57"/>
          <p:cNvSpPr/>
          <p:nvPr/>
        </p:nvSpPr>
        <p:spPr>
          <a:xfrm>
            <a:off x="6089954" y="2046988"/>
            <a:ext cx="738492" cy="297537"/>
          </a:xfrm>
          <a:custGeom>
            <a:avLst/>
            <a:gdLst/>
            <a:ahLst/>
            <a:cxnLst/>
            <a:rect l="l" t="t" r="r" b="b"/>
            <a:pathLst>
              <a:path w="1623059" h="680085" extrusionOk="0">
                <a:moveTo>
                  <a:pt x="1602453" y="0"/>
                </a:moveTo>
                <a:lnTo>
                  <a:pt x="0" y="606368"/>
                </a:lnTo>
                <a:lnTo>
                  <a:pt x="36648" y="669665"/>
                </a:lnTo>
                <a:lnTo>
                  <a:pt x="569710" y="679665"/>
                </a:lnTo>
                <a:lnTo>
                  <a:pt x="1622453" y="73296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6" name="Google Shape;426;p57"/>
          <p:cNvSpPr/>
          <p:nvPr/>
        </p:nvSpPr>
        <p:spPr>
          <a:xfrm>
            <a:off x="5946621" y="1797753"/>
            <a:ext cx="611943" cy="515620"/>
          </a:xfrm>
          <a:custGeom>
            <a:avLst/>
            <a:gdLst/>
            <a:ahLst/>
            <a:cxnLst/>
            <a:rect l="l" t="t" r="r" b="b"/>
            <a:pathLst>
              <a:path w="1344930" h="1178560" extrusionOk="0">
                <a:moveTo>
                  <a:pt x="932310" y="0"/>
                </a:moveTo>
                <a:lnTo>
                  <a:pt x="888091" y="15253"/>
                </a:lnTo>
                <a:lnTo>
                  <a:pt x="58598" y="495008"/>
                </a:lnTo>
                <a:lnTo>
                  <a:pt x="23242" y="526088"/>
                </a:lnTo>
                <a:lnTo>
                  <a:pt x="3189" y="566225"/>
                </a:lnTo>
                <a:lnTo>
                  <a:pt x="0" y="610734"/>
                </a:lnTo>
                <a:lnTo>
                  <a:pt x="15238" y="654930"/>
                </a:lnTo>
                <a:lnTo>
                  <a:pt x="315135" y="1178003"/>
                </a:lnTo>
                <a:lnTo>
                  <a:pt x="1344622" y="581634"/>
                </a:lnTo>
                <a:lnTo>
                  <a:pt x="1048097" y="58571"/>
                </a:lnTo>
                <a:lnTo>
                  <a:pt x="1017011" y="23219"/>
                </a:lnTo>
                <a:lnTo>
                  <a:pt x="976850" y="3175"/>
                </a:lnTo>
                <a:lnTo>
                  <a:pt x="93231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7" name="Google Shape;427;p57"/>
          <p:cNvSpPr/>
          <p:nvPr/>
        </p:nvSpPr>
        <p:spPr>
          <a:xfrm>
            <a:off x="6000913" y="1842981"/>
            <a:ext cx="501862" cy="404773"/>
          </a:xfrm>
          <a:custGeom>
            <a:avLst/>
            <a:gdLst/>
            <a:ahLst/>
            <a:cxnLst/>
            <a:rect l="l" t="t" r="r" b="b"/>
            <a:pathLst>
              <a:path w="1102994" h="925195" extrusionOk="0">
                <a:moveTo>
                  <a:pt x="833750" y="0"/>
                </a:moveTo>
                <a:lnTo>
                  <a:pt x="22465" y="461847"/>
                </a:lnTo>
                <a:lnTo>
                  <a:pt x="0" y="505885"/>
                </a:lnTo>
                <a:lnTo>
                  <a:pt x="5816" y="521813"/>
                </a:lnTo>
                <a:lnTo>
                  <a:pt x="45815" y="588450"/>
                </a:lnTo>
                <a:lnTo>
                  <a:pt x="139121" y="751702"/>
                </a:lnTo>
                <a:lnTo>
                  <a:pt x="169057" y="801679"/>
                </a:lnTo>
                <a:lnTo>
                  <a:pt x="225705" y="901624"/>
                </a:lnTo>
                <a:lnTo>
                  <a:pt x="237882" y="915939"/>
                </a:lnTo>
                <a:lnTo>
                  <a:pt x="253196" y="923697"/>
                </a:lnTo>
                <a:lnTo>
                  <a:pt x="269767" y="924583"/>
                </a:lnTo>
                <a:lnTo>
                  <a:pt x="285713" y="918283"/>
                </a:lnTo>
                <a:lnTo>
                  <a:pt x="1078663" y="461847"/>
                </a:lnTo>
                <a:lnTo>
                  <a:pt x="1092992" y="451589"/>
                </a:lnTo>
                <a:lnTo>
                  <a:pt x="1101097" y="437274"/>
                </a:lnTo>
                <a:lnTo>
                  <a:pt x="1102959" y="421086"/>
                </a:lnTo>
                <a:lnTo>
                  <a:pt x="1098558" y="405210"/>
                </a:lnTo>
                <a:lnTo>
                  <a:pt x="892082" y="48718"/>
                </a:lnTo>
                <a:lnTo>
                  <a:pt x="878669" y="22070"/>
                </a:lnTo>
                <a:lnTo>
                  <a:pt x="841246" y="260"/>
                </a:lnTo>
                <a:lnTo>
                  <a:pt x="833750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8" name="Google Shape;428;p57"/>
          <p:cNvSpPr/>
          <p:nvPr/>
        </p:nvSpPr>
        <p:spPr>
          <a:xfrm>
            <a:off x="6135017" y="2321668"/>
            <a:ext cx="99000" cy="33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29" name="Google Shape;429;p57"/>
          <p:cNvSpPr/>
          <p:nvPr/>
        </p:nvSpPr>
        <p:spPr>
          <a:xfrm>
            <a:off x="6076286" y="1684634"/>
            <a:ext cx="480771" cy="562570"/>
          </a:xfrm>
          <a:custGeom>
            <a:avLst/>
            <a:gdLst/>
            <a:ahLst/>
            <a:cxnLst/>
            <a:rect l="l" t="t" r="r" b="b"/>
            <a:pathLst>
              <a:path w="1056640" h="1285875" extrusionOk="0">
                <a:moveTo>
                  <a:pt x="30051" y="533062"/>
                </a:moveTo>
                <a:lnTo>
                  <a:pt x="19988" y="726302"/>
                </a:lnTo>
                <a:lnTo>
                  <a:pt x="0" y="1162749"/>
                </a:lnTo>
                <a:lnTo>
                  <a:pt x="56637" y="1262694"/>
                </a:lnTo>
                <a:lnTo>
                  <a:pt x="59987" y="1269364"/>
                </a:lnTo>
                <a:lnTo>
                  <a:pt x="66699" y="1276023"/>
                </a:lnTo>
                <a:lnTo>
                  <a:pt x="73296" y="1279353"/>
                </a:lnTo>
                <a:lnTo>
                  <a:pt x="83849" y="1283569"/>
                </a:lnTo>
                <a:lnTo>
                  <a:pt x="95004" y="1285600"/>
                </a:lnTo>
                <a:lnTo>
                  <a:pt x="106141" y="1284508"/>
                </a:lnTo>
                <a:lnTo>
                  <a:pt x="116635" y="1279353"/>
                </a:lnTo>
                <a:lnTo>
                  <a:pt x="546465" y="1032816"/>
                </a:lnTo>
                <a:lnTo>
                  <a:pt x="613070" y="996168"/>
                </a:lnTo>
                <a:lnTo>
                  <a:pt x="862895" y="849576"/>
                </a:lnTo>
                <a:lnTo>
                  <a:pt x="912946" y="822917"/>
                </a:lnTo>
                <a:lnTo>
                  <a:pt x="925816" y="810735"/>
                </a:lnTo>
                <a:lnTo>
                  <a:pt x="933725" y="795431"/>
                </a:lnTo>
                <a:lnTo>
                  <a:pt x="935407" y="778878"/>
                </a:lnTo>
                <a:lnTo>
                  <a:pt x="934458" y="776280"/>
                </a:lnTo>
                <a:lnTo>
                  <a:pt x="313173" y="776280"/>
                </a:lnTo>
                <a:lnTo>
                  <a:pt x="159984" y="643006"/>
                </a:lnTo>
                <a:lnTo>
                  <a:pt x="30051" y="533062"/>
                </a:lnTo>
                <a:close/>
              </a:path>
              <a:path w="1056640" h="1285875" extrusionOk="0">
                <a:moveTo>
                  <a:pt x="466477" y="0"/>
                </a:moveTo>
                <a:lnTo>
                  <a:pt x="363224" y="526402"/>
                </a:lnTo>
                <a:lnTo>
                  <a:pt x="313173" y="776280"/>
                </a:lnTo>
                <a:lnTo>
                  <a:pt x="934458" y="776280"/>
                </a:lnTo>
                <a:lnTo>
                  <a:pt x="929594" y="762950"/>
                </a:lnTo>
                <a:lnTo>
                  <a:pt x="1012991" y="486424"/>
                </a:lnTo>
                <a:lnTo>
                  <a:pt x="932851" y="486424"/>
                </a:lnTo>
                <a:lnTo>
                  <a:pt x="900964" y="416458"/>
                </a:lnTo>
                <a:lnTo>
                  <a:pt x="712962" y="416458"/>
                </a:lnTo>
                <a:lnTo>
                  <a:pt x="679654" y="356491"/>
                </a:lnTo>
                <a:lnTo>
                  <a:pt x="466477" y="0"/>
                </a:lnTo>
                <a:close/>
              </a:path>
              <a:path w="1056640" h="1285875" extrusionOk="0">
                <a:moveTo>
                  <a:pt x="1056198" y="343162"/>
                </a:moveTo>
                <a:lnTo>
                  <a:pt x="932851" y="486424"/>
                </a:lnTo>
                <a:lnTo>
                  <a:pt x="1012991" y="486424"/>
                </a:lnTo>
                <a:lnTo>
                  <a:pt x="1056198" y="343162"/>
                </a:lnTo>
                <a:close/>
              </a:path>
              <a:path w="1056640" h="1285875" extrusionOk="0">
                <a:moveTo>
                  <a:pt x="829597" y="259866"/>
                </a:moveTo>
                <a:lnTo>
                  <a:pt x="723014" y="403129"/>
                </a:lnTo>
                <a:lnTo>
                  <a:pt x="712962" y="416458"/>
                </a:lnTo>
                <a:lnTo>
                  <a:pt x="900964" y="416458"/>
                </a:lnTo>
                <a:lnTo>
                  <a:pt x="829597" y="259866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0" name="Google Shape;430;p57"/>
          <p:cNvSpPr/>
          <p:nvPr/>
        </p:nvSpPr>
        <p:spPr>
          <a:xfrm>
            <a:off x="6330126" y="2133905"/>
            <a:ext cx="280546" cy="172244"/>
          </a:xfrm>
          <a:custGeom>
            <a:avLst/>
            <a:gdLst/>
            <a:ahLst/>
            <a:cxnLst/>
            <a:rect l="l" t="t" r="r" b="b"/>
            <a:pathLst>
              <a:path w="616584" h="393700" extrusionOk="0">
                <a:moveTo>
                  <a:pt x="607510" y="0"/>
                </a:moveTo>
                <a:lnTo>
                  <a:pt x="604170" y="2146"/>
                </a:lnTo>
                <a:lnTo>
                  <a:pt x="4397" y="378627"/>
                </a:lnTo>
                <a:lnTo>
                  <a:pt x="1036" y="380773"/>
                </a:lnTo>
                <a:lnTo>
                  <a:pt x="0" y="385297"/>
                </a:lnTo>
                <a:lnTo>
                  <a:pt x="2094" y="388731"/>
                </a:lnTo>
                <a:lnTo>
                  <a:pt x="4293" y="392155"/>
                </a:lnTo>
                <a:lnTo>
                  <a:pt x="8795" y="393192"/>
                </a:lnTo>
                <a:lnTo>
                  <a:pt x="615363" y="12407"/>
                </a:lnTo>
                <a:lnTo>
                  <a:pt x="616421" y="7884"/>
                </a:lnTo>
                <a:lnTo>
                  <a:pt x="612023" y="1026"/>
                </a:lnTo>
                <a:lnTo>
                  <a:pt x="607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1" name="Google Shape;431;p57"/>
          <p:cNvSpPr/>
          <p:nvPr/>
        </p:nvSpPr>
        <p:spPr>
          <a:xfrm>
            <a:off x="6533149" y="2071073"/>
            <a:ext cx="101400" cy="61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2" name="Google Shape;432;p57"/>
          <p:cNvSpPr/>
          <p:nvPr/>
        </p:nvSpPr>
        <p:spPr>
          <a:xfrm>
            <a:off x="6149771" y="2071072"/>
            <a:ext cx="391204" cy="223083"/>
          </a:xfrm>
          <a:custGeom>
            <a:avLst/>
            <a:gdLst/>
            <a:ahLst/>
            <a:cxnLst/>
            <a:rect l="l" t="t" r="r" b="b"/>
            <a:pathLst>
              <a:path w="859790" h="509904" extrusionOk="0">
                <a:moveTo>
                  <a:pt x="851073" y="0"/>
                </a:moveTo>
                <a:lnTo>
                  <a:pt x="4711" y="495126"/>
                </a:lnTo>
                <a:lnTo>
                  <a:pt x="1151" y="497168"/>
                </a:lnTo>
                <a:lnTo>
                  <a:pt x="0" y="501660"/>
                </a:lnTo>
                <a:lnTo>
                  <a:pt x="2094" y="505157"/>
                </a:lnTo>
                <a:lnTo>
                  <a:pt x="4073" y="508644"/>
                </a:lnTo>
                <a:lnTo>
                  <a:pt x="8586" y="509827"/>
                </a:lnTo>
                <a:lnTo>
                  <a:pt x="12031" y="507775"/>
                </a:lnTo>
                <a:lnTo>
                  <a:pt x="854937" y="14701"/>
                </a:lnTo>
                <a:lnTo>
                  <a:pt x="858507" y="12648"/>
                </a:lnTo>
                <a:lnTo>
                  <a:pt x="859649" y="8167"/>
                </a:lnTo>
                <a:lnTo>
                  <a:pt x="857555" y="4670"/>
                </a:lnTo>
                <a:lnTo>
                  <a:pt x="855576" y="1172"/>
                </a:lnTo>
                <a:lnTo>
                  <a:pt x="851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3" name="Google Shape;433;p57"/>
          <p:cNvSpPr/>
          <p:nvPr/>
        </p:nvSpPr>
        <p:spPr>
          <a:xfrm>
            <a:off x="6111143" y="2099584"/>
            <a:ext cx="215538" cy="148630"/>
          </a:xfrm>
          <a:custGeom>
            <a:avLst/>
            <a:gdLst/>
            <a:ahLst/>
            <a:cxnLst/>
            <a:rect l="l" t="t" r="r" b="b"/>
            <a:pathLst>
              <a:path w="473709" h="339725" extrusionOk="0">
                <a:moveTo>
                  <a:pt x="53296" y="0"/>
                </a:moveTo>
                <a:lnTo>
                  <a:pt x="34148" y="119105"/>
                </a:lnTo>
                <a:lnTo>
                  <a:pt x="16764" y="227695"/>
                </a:lnTo>
                <a:lnTo>
                  <a:pt x="0" y="333162"/>
                </a:lnTo>
                <a:lnTo>
                  <a:pt x="10518" y="337376"/>
                </a:lnTo>
                <a:lnTo>
                  <a:pt x="21679" y="339405"/>
                </a:lnTo>
                <a:lnTo>
                  <a:pt x="32841" y="338313"/>
                </a:lnTo>
                <a:lnTo>
                  <a:pt x="43359" y="333162"/>
                </a:lnTo>
                <a:lnTo>
                  <a:pt x="351135" y="156581"/>
                </a:lnTo>
                <a:lnTo>
                  <a:pt x="239887" y="156581"/>
                </a:lnTo>
                <a:lnTo>
                  <a:pt x="53296" y="0"/>
                </a:lnTo>
                <a:close/>
              </a:path>
              <a:path w="473709" h="339725" extrusionOk="0">
                <a:moveTo>
                  <a:pt x="403129" y="3329"/>
                </a:moveTo>
                <a:lnTo>
                  <a:pt x="239887" y="156581"/>
                </a:lnTo>
                <a:lnTo>
                  <a:pt x="351135" y="156581"/>
                </a:lnTo>
                <a:lnTo>
                  <a:pt x="473085" y="86615"/>
                </a:lnTo>
                <a:lnTo>
                  <a:pt x="403129" y="332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4" name="Google Shape;434;p57"/>
          <p:cNvSpPr/>
          <p:nvPr/>
        </p:nvSpPr>
        <p:spPr>
          <a:xfrm>
            <a:off x="6355126" y="1897956"/>
            <a:ext cx="115281" cy="223083"/>
          </a:xfrm>
          <a:custGeom>
            <a:avLst/>
            <a:gdLst/>
            <a:ahLst/>
            <a:cxnLst/>
            <a:rect l="l" t="t" r="r" b="b"/>
            <a:pathLst>
              <a:path w="253365" h="509904" extrusionOk="0">
                <a:moveTo>
                  <a:pt x="129943" y="0"/>
                </a:moveTo>
                <a:lnTo>
                  <a:pt x="0" y="509743"/>
                </a:lnTo>
                <a:lnTo>
                  <a:pt x="253186" y="366480"/>
                </a:lnTo>
                <a:lnTo>
                  <a:pt x="253186" y="336502"/>
                </a:lnTo>
                <a:lnTo>
                  <a:pt x="196538" y="336502"/>
                </a:lnTo>
                <a:lnTo>
                  <a:pt x="129943" y="0"/>
                </a:lnTo>
                <a:close/>
              </a:path>
              <a:path w="253365" h="509904" extrusionOk="0">
                <a:moveTo>
                  <a:pt x="253186" y="283195"/>
                </a:moveTo>
                <a:lnTo>
                  <a:pt x="196538" y="336502"/>
                </a:lnTo>
                <a:lnTo>
                  <a:pt x="253186" y="336502"/>
                </a:lnTo>
                <a:lnTo>
                  <a:pt x="253186" y="283195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5" name="Google Shape;435;p57"/>
          <p:cNvSpPr/>
          <p:nvPr/>
        </p:nvSpPr>
        <p:spPr>
          <a:xfrm>
            <a:off x="7725538" y="378759"/>
            <a:ext cx="60300" cy="78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6" name="Google Shape;436;p57"/>
          <p:cNvSpPr/>
          <p:nvPr/>
        </p:nvSpPr>
        <p:spPr>
          <a:xfrm>
            <a:off x="7644382" y="378597"/>
            <a:ext cx="69600" cy="76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7" name="Google Shape;437;p57"/>
          <p:cNvSpPr/>
          <p:nvPr/>
        </p:nvSpPr>
        <p:spPr>
          <a:xfrm>
            <a:off x="7618169" y="380543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8" name="Google Shape;438;p57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9" name="Google Shape;439;p57"/>
          <p:cNvSpPr/>
          <p:nvPr/>
        </p:nvSpPr>
        <p:spPr>
          <a:xfrm>
            <a:off x="7462026" y="378597"/>
            <a:ext cx="1299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0" name="Google Shape;440;p57"/>
          <p:cNvSpPr/>
          <p:nvPr/>
        </p:nvSpPr>
        <p:spPr>
          <a:xfrm>
            <a:off x="7364967" y="350291"/>
            <a:ext cx="84000" cy="105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1" name="Google Shape;441;p57"/>
          <p:cNvSpPr/>
          <p:nvPr/>
        </p:nvSpPr>
        <p:spPr>
          <a:xfrm>
            <a:off x="7304674" y="380543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2" name="Google Shape;442;p57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3" name="Google Shape;443;p57"/>
          <p:cNvSpPr/>
          <p:nvPr/>
        </p:nvSpPr>
        <p:spPr>
          <a:xfrm>
            <a:off x="7196755" y="378483"/>
            <a:ext cx="78000" cy="78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4" name="Google Shape;444;p57"/>
          <p:cNvSpPr/>
          <p:nvPr/>
        </p:nvSpPr>
        <p:spPr>
          <a:xfrm>
            <a:off x="7107367" y="378483"/>
            <a:ext cx="780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5" name="Google Shape;445;p57"/>
          <p:cNvSpPr/>
          <p:nvPr/>
        </p:nvSpPr>
        <p:spPr>
          <a:xfrm>
            <a:off x="6996020" y="349038"/>
            <a:ext cx="98100" cy="108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6" name="Google Shape;446;p57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7" name="Google Shape;447;p57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8" name="Google Shape;448;p57"/>
          <p:cNvSpPr/>
          <p:nvPr/>
        </p:nvSpPr>
        <p:spPr>
          <a:xfrm>
            <a:off x="8617456" y="483363"/>
            <a:ext cx="48000" cy="60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49" name="Google Shape;449;p57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0" name="Google Shape;450;p57"/>
          <p:cNvSpPr/>
          <p:nvPr/>
        </p:nvSpPr>
        <p:spPr>
          <a:xfrm>
            <a:off x="8419573" y="483363"/>
            <a:ext cx="48000" cy="657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1" name="Google Shape;451;p57"/>
          <p:cNvSpPr/>
          <p:nvPr/>
        </p:nvSpPr>
        <p:spPr>
          <a:xfrm>
            <a:off x="8587502" y="380562"/>
            <a:ext cx="72000" cy="768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2" name="Google Shape;452;p57"/>
          <p:cNvSpPr/>
          <p:nvPr/>
        </p:nvSpPr>
        <p:spPr>
          <a:xfrm>
            <a:off x="8527970" y="380559"/>
            <a:ext cx="48600" cy="75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3" name="Google Shape;453;p57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4" name="Google Shape;454;p57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5" name="Google Shape;455;p57"/>
          <p:cNvSpPr/>
          <p:nvPr/>
        </p:nvSpPr>
        <p:spPr>
          <a:xfrm>
            <a:off x="8432409" y="380561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6" name="Google Shape;456;p5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7" name="Google Shape;457;p5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8" name="Google Shape;458;p57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59" name="Google Shape;459;p57"/>
          <p:cNvSpPr/>
          <p:nvPr/>
        </p:nvSpPr>
        <p:spPr>
          <a:xfrm>
            <a:off x="7972472" y="334561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0" name="Google Shape;460;p5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1" name="Google Shape;461;p5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2" name="Google Shape;462;p5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3" name="Google Shape;463;p5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4" name="Google Shape;464;p5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5" name="Google Shape;465;p57"/>
          <p:cNvSpPr txBox="1">
            <a:spLocks noGrp="1"/>
          </p:cNvSpPr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44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5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/>
          <p:nvPr/>
        </p:nvSpPr>
        <p:spPr>
          <a:xfrm>
            <a:off x="6288452" y="1372560"/>
            <a:ext cx="1596311" cy="2061091"/>
          </a:xfrm>
          <a:custGeom>
            <a:avLst/>
            <a:gdLst/>
            <a:ahLst/>
            <a:cxnLst/>
            <a:rect l="l" t="t" r="r" b="b"/>
            <a:pathLst>
              <a:path w="3508375" h="4711065" extrusionOk="0">
                <a:moveTo>
                  <a:pt x="2358776" y="3329"/>
                </a:moveTo>
                <a:lnTo>
                  <a:pt x="0" y="3329"/>
                </a:lnTo>
                <a:lnTo>
                  <a:pt x="0" y="2861881"/>
                </a:lnTo>
                <a:lnTo>
                  <a:pt x="149943" y="3061770"/>
                </a:lnTo>
                <a:lnTo>
                  <a:pt x="102457" y="3085928"/>
                </a:lnTo>
                <a:lnTo>
                  <a:pt x="54350" y="3109562"/>
                </a:lnTo>
                <a:lnTo>
                  <a:pt x="0" y="3135066"/>
                </a:lnTo>
                <a:lnTo>
                  <a:pt x="0" y="4710935"/>
                </a:lnTo>
                <a:lnTo>
                  <a:pt x="3508165" y="4710935"/>
                </a:lnTo>
                <a:lnTo>
                  <a:pt x="3508165" y="559721"/>
                </a:lnTo>
                <a:lnTo>
                  <a:pt x="2968496" y="559721"/>
                </a:lnTo>
                <a:lnTo>
                  <a:pt x="2948248" y="513073"/>
                </a:lnTo>
                <a:lnTo>
                  <a:pt x="2265480" y="513073"/>
                </a:lnTo>
                <a:lnTo>
                  <a:pt x="2358776" y="3329"/>
                </a:lnTo>
                <a:close/>
              </a:path>
              <a:path w="3508375" h="4711065" extrusionOk="0">
                <a:moveTo>
                  <a:pt x="3131737" y="43307"/>
                </a:moveTo>
                <a:lnTo>
                  <a:pt x="2968496" y="559721"/>
                </a:lnTo>
                <a:lnTo>
                  <a:pt x="3508165" y="559721"/>
                </a:lnTo>
                <a:lnTo>
                  <a:pt x="3508165" y="79955"/>
                </a:lnTo>
                <a:lnTo>
                  <a:pt x="3271628" y="79955"/>
                </a:lnTo>
                <a:lnTo>
                  <a:pt x="3131737" y="43307"/>
                </a:lnTo>
                <a:close/>
              </a:path>
              <a:path w="3508375" h="4711065" extrusionOk="0">
                <a:moveTo>
                  <a:pt x="2815202" y="206559"/>
                </a:moveTo>
                <a:lnTo>
                  <a:pt x="2265480" y="513073"/>
                </a:lnTo>
                <a:lnTo>
                  <a:pt x="2948248" y="513073"/>
                </a:lnTo>
                <a:lnTo>
                  <a:pt x="2815202" y="206559"/>
                </a:lnTo>
                <a:close/>
              </a:path>
              <a:path w="3508375" h="4711065" extrusionOk="0">
                <a:moveTo>
                  <a:pt x="3508165" y="0"/>
                </a:moveTo>
                <a:lnTo>
                  <a:pt x="3318328" y="0"/>
                </a:lnTo>
                <a:lnTo>
                  <a:pt x="3271628" y="79955"/>
                </a:lnTo>
                <a:lnTo>
                  <a:pt x="3508165" y="79955"/>
                </a:lnTo>
                <a:lnTo>
                  <a:pt x="350816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1" name="Google Shape;471;p58"/>
          <p:cNvSpPr/>
          <p:nvPr/>
        </p:nvSpPr>
        <p:spPr>
          <a:xfrm>
            <a:off x="6762750" y="1711534"/>
            <a:ext cx="1121896" cy="1431567"/>
          </a:xfrm>
          <a:custGeom>
            <a:avLst/>
            <a:gdLst/>
            <a:ahLst/>
            <a:cxnLst/>
            <a:rect l="l" t="t" r="r" b="b"/>
            <a:pathLst>
              <a:path w="2465705" h="3272154" extrusionOk="0">
                <a:moveTo>
                  <a:pt x="0" y="0"/>
                </a:moveTo>
                <a:lnTo>
                  <a:pt x="69945" y="146592"/>
                </a:lnTo>
                <a:lnTo>
                  <a:pt x="2368828" y="3271670"/>
                </a:lnTo>
                <a:lnTo>
                  <a:pt x="2465369" y="3058451"/>
                </a:lnTo>
                <a:lnTo>
                  <a:pt x="2465369" y="100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2" name="Google Shape;472;p58"/>
          <p:cNvSpPr/>
          <p:nvPr/>
        </p:nvSpPr>
        <p:spPr>
          <a:xfrm>
            <a:off x="7399210" y="1207453"/>
            <a:ext cx="256276" cy="201414"/>
          </a:xfrm>
          <a:custGeom>
            <a:avLst/>
            <a:gdLst/>
            <a:ahLst/>
            <a:cxnLst/>
            <a:rect l="l" t="t" r="r" b="b"/>
            <a:pathLst>
              <a:path w="563244" h="460375" extrusionOk="0">
                <a:moveTo>
                  <a:pt x="239887" y="0"/>
                </a:moveTo>
                <a:lnTo>
                  <a:pt x="0" y="459766"/>
                </a:lnTo>
                <a:lnTo>
                  <a:pt x="293184" y="379799"/>
                </a:lnTo>
                <a:lnTo>
                  <a:pt x="563019" y="23318"/>
                </a:lnTo>
                <a:lnTo>
                  <a:pt x="2398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3" name="Google Shape;473;p58"/>
          <p:cNvSpPr/>
          <p:nvPr/>
        </p:nvSpPr>
        <p:spPr>
          <a:xfrm>
            <a:off x="7743158" y="1132939"/>
            <a:ext cx="77432" cy="115292"/>
          </a:xfrm>
          <a:custGeom>
            <a:avLst/>
            <a:gdLst/>
            <a:ahLst/>
            <a:cxnLst/>
            <a:rect l="l" t="t" r="r" b="b"/>
            <a:pathLst>
              <a:path w="170180" h="263525" extrusionOk="0">
                <a:moveTo>
                  <a:pt x="0" y="0"/>
                </a:moveTo>
                <a:lnTo>
                  <a:pt x="0" y="263206"/>
                </a:lnTo>
                <a:lnTo>
                  <a:pt x="169942" y="169921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4" name="Google Shape;474;p58"/>
          <p:cNvSpPr/>
          <p:nvPr/>
        </p:nvSpPr>
        <p:spPr>
          <a:xfrm>
            <a:off x="7781067" y="3346489"/>
            <a:ext cx="168443" cy="135572"/>
          </a:xfrm>
          <a:custGeom>
            <a:avLst/>
            <a:gdLst/>
            <a:ahLst/>
            <a:cxnLst/>
            <a:rect l="l" t="t" r="r" b="b"/>
            <a:pathLst>
              <a:path w="370205" h="309879" extrusionOk="0">
                <a:moveTo>
                  <a:pt x="319780" y="0"/>
                </a:moveTo>
                <a:lnTo>
                  <a:pt x="0" y="0"/>
                </a:lnTo>
                <a:lnTo>
                  <a:pt x="0" y="263206"/>
                </a:lnTo>
                <a:lnTo>
                  <a:pt x="369831" y="309854"/>
                </a:lnTo>
                <a:lnTo>
                  <a:pt x="319780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5" name="Google Shape;475;p58"/>
          <p:cNvSpPr/>
          <p:nvPr/>
        </p:nvSpPr>
        <p:spPr>
          <a:xfrm>
            <a:off x="6049042" y="1374020"/>
            <a:ext cx="2104800" cy="2449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6" name="Google Shape;476;p58"/>
          <p:cNvSpPr/>
          <p:nvPr/>
        </p:nvSpPr>
        <p:spPr>
          <a:xfrm>
            <a:off x="7644384" y="37860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7" name="Google Shape;477;p58"/>
          <p:cNvSpPr/>
          <p:nvPr/>
        </p:nvSpPr>
        <p:spPr>
          <a:xfrm>
            <a:off x="7725536" y="378761"/>
            <a:ext cx="603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8" name="Google Shape;478;p58"/>
          <p:cNvSpPr/>
          <p:nvPr/>
        </p:nvSpPr>
        <p:spPr>
          <a:xfrm>
            <a:off x="7610094" y="380543"/>
            <a:ext cx="16200" cy="7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9" name="Google Shape;479;p58"/>
          <p:cNvSpPr/>
          <p:nvPr/>
        </p:nvSpPr>
        <p:spPr>
          <a:xfrm>
            <a:off x="7607898" y="347889"/>
            <a:ext cx="20400" cy="2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0" name="Google Shape;480;p58"/>
          <p:cNvSpPr/>
          <p:nvPr/>
        </p:nvSpPr>
        <p:spPr>
          <a:xfrm>
            <a:off x="7462027" y="378601"/>
            <a:ext cx="1299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1" name="Google Shape;481;p58"/>
          <p:cNvSpPr/>
          <p:nvPr/>
        </p:nvSpPr>
        <p:spPr>
          <a:xfrm>
            <a:off x="7364968" y="350295"/>
            <a:ext cx="84000" cy="105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2" name="Google Shape;482;p58"/>
          <p:cNvSpPr/>
          <p:nvPr/>
        </p:nvSpPr>
        <p:spPr>
          <a:xfrm>
            <a:off x="7287911" y="350140"/>
            <a:ext cx="66000" cy="105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3" name="Google Shape;483;p58"/>
          <p:cNvSpPr/>
          <p:nvPr/>
        </p:nvSpPr>
        <p:spPr>
          <a:xfrm>
            <a:off x="7196756" y="378481"/>
            <a:ext cx="78000" cy="789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4" name="Google Shape;484;p58"/>
          <p:cNvSpPr/>
          <p:nvPr/>
        </p:nvSpPr>
        <p:spPr>
          <a:xfrm>
            <a:off x="7107364" y="378481"/>
            <a:ext cx="78000" cy="78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5" name="Google Shape;485;p58"/>
          <p:cNvSpPr/>
          <p:nvPr/>
        </p:nvSpPr>
        <p:spPr>
          <a:xfrm>
            <a:off x="6996017" y="349037"/>
            <a:ext cx="98100" cy="108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6" name="Google Shape;486;p58"/>
          <p:cNvSpPr/>
          <p:nvPr/>
        </p:nvSpPr>
        <p:spPr>
          <a:xfrm>
            <a:off x="6762750" y="325186"/>
            <a:ext cx="186600" cy="168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7" name="Google Shape;487;p5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8" name="Google Shape;488;p58"/>
          <p:cNvSpPr/>
          <p:nvPr/>
        </p:nvSpPr>
        <p:spPr>
          <a:xfrm>
            <a:off x="8565022" y="484488"/>
            <a:ext cx="42300" cy="45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9" name="Google Shape;489;p58"/>
          <p:cNvSpPr/>
          <p:nvPr/>
        </p:nvSpPr>
        <p:spPr>
          <a:xfrm>
            <a:off x="8477679" y="483363"/>
            <a:ext cx="79800" cy="462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0" name="Google Shape;490;p58"/>
          <p:cNvSpPr/>
          <p:nvPr/>
        </p:nvSpPr>
        <p:spPr>
          <a:xfrm>
            <a:off x="8419576" y="483363"/>
            <a:ext cx="48000" cy="657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1" name="Google Shape;491;p58"/>
          <p:cNvSpPr/>
          <p:nvPr/>
        </p:nvSpPr>
        <p:spPr>
          <a:xfrm>
            <a:off x="8587502" y="380561"/>
            <a:ext cx="72000" cy="768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2" name="Google Shape;492;p58"/>
          <p:cNvSpPr/>
          <p:nvPr/>
        </p:nvSpPr>
        <p:spPr>
          <a:xfrm>
            <a:off x="8527970" y="380561"/>
            <a:ext cx="48600" cy="75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3" name="Google Shape;493;p58"/>
          <p:cNvSpPr/>
          <p:nvPr/>
        </p:nvSpPr>
        <p:spPr>
          <a:xfrm>
            <a:off x="8490585" y="4364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4" name="Google Shape;494;p58"/>
          <p:cNvSpPr/>
          <p:nvPr/>
        </p:nvSpPr>
        <p:spPr>
          <a:xfrm>
            <a:off x="8458009" y="349763"/>
            <a:ext cx="16200" cy="1059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5" name="Google Shape;495;p58"/>
          <p:cNvSpPr/>
          <p:nvPr/>
        </p:nvSpPr>
        <p:spPr>
          <a:xfrm>
            <a:off x="8424338" y="380562"/>
            <a:ext cx="16200" cy="750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6" name="Google Shape;496;p58"/>
          <p:cNvSpPr/>
          <p:nvPr/>
        </p:nvSpPr>
        <p:spPr>
          <a:xfrm>
            <a:off x="8421481" y="347127"/>
            <a:ext cx="21900" cy="2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7" name="Google Shape;497;p5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8" name="Google Shape;498;p58"/>
          <p:cNvSpPr/>
          <p:nvPr/>
        </p:nvSpPr>
        <p:spPr>
          <a:xfrm>
            <a:off x="8190355" y="378652"/>
            <a:ext cx="121200" cy="768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99" name="Google Shape;499;p58"/>
          <p:cNvSpPr/>
          <p:nvPr/>
        </p:nvSpPr>
        <p:spPr>
          <a:xfrm>
            <a:off x="7972473" y="334561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3" y="237221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2"/>
                </a:lnTo>
                <a:lnTo>
                  <a:pt x="268887" y="356238"/>
                </a:lnTo>
                <a:lnTo>
                  <a:pt x="293289" y="34211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4"/>
                </a:lnTo>
                <a:lnTo>
                  <a:pt x="67338" y="275206"/>
                </a:lnTo>
                <a:lnTo>
                  <a:pt x="46148" y="234334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29"/>
                </a:lnTo>
                <a:lnTo>
                  <a:pt x="249347" y="322807"/>
                </a:lnTo>
                <a:lnTo>
                  <a:pt x="229521" y="330203"/>
                </a:lnTo>
                <a:lnTo>
                  <a:pt x="208831" y="334714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56" y="254149"/>
                </a:moveTo>
                <a:lnTo>
                  <a:pt x="254651" y="254149"/>
                </a:lnTo>
                <a:lnTo>
                  <a:pt x="263674" y="265140"/>
                </a:lnTo>
                <a:lnTo>
                  <a:pt x="274769" y="273631"/>
                </a:lnTo>
                <a:lnTo>
                  <a:pt x="287532" y="279368"/>
                </a:lnTo>
                <a:lnTo>
                  <a:pt x="30156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6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0"/>
                </a:lnTo>
                <a:lnTo>
                  <a:pt x="120402" y="120331"/>
                </a:lnTo>
                <a:lnTo>
                  <a:pt x="100037" y="150462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6" y="254149"/>
                </a:lnTo>
                <a:lnTo>
                  <a:pt x="359360" y="254019"/>
                </a:lnTo>
                <a:lnTo>
                  <a:pt x="364844" y="244450"/>
                </a:lnTo>
                <a:lnTo>
                  <a:pt x="365093" y="243814"/>
                </a:lnTo>
                <a:lnTo>
                  <a:pt x="304598" y="243814"/>
                </a:lnTo>
                <a:lnTo>
                  <a:pt x="304083" y="243688"/>
                </a:lnTo>
                <a:lnTo>
                  <a:pt x="187533" y="243688"/>
                </a:lnTo>
                <a:lnTo>
                  <a:pt x="165611" y="239258"/>
                </a:lnTo>
                <a:lnTo>
                  <a:pt x="147704" y="227176"/>
                </a:lnTo>
                <a:lnTo>
                  <a:pt x="135629" y="209259"/>
                </a:lnTo>
                <a:lnTo>
                  <a:pt x="131200" y="187324"/>
                </a:lnTo>
                <a:lnTo>
                  <a:pt x="135629" y="165386"/>
                </a:lnTo>
                <a:lnTo>
                  <a:pt x="147704" y="147466"/>
                </a:lnTo>
                <a:lnTo>
                  <a:pt x="165611" y="135381"/>
                </a:lnTo>
                <a:lnTo>
                  <a:pt x="187533" y="130948"/>
                </a:lnTo>
                <a:lnTo>
                  <a:pt x="261662" y="130948"/>
                </a:lnTo>
                <a:lnTo>
                  <a:pt x="254494" y="120331"/>
                </a:lnTo>
                <a:lnTo>
                  <a:pt x="224338" y="100000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2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3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62" y="130948"/>
                </a:moveTo>
                <a:lnTo>
                  <a:pt x="187533" y="130948"/>
                </a:lnTo>
                <a:lnTo>
                  <a:pt x="209515" y="135397"/>
                </a:lnTo>
                <a:lnTo>
                  <a:pt x="227453" y="147509"/>
                </a:lnTo>
                <a:lnTo>
                  <a:pt x="239541" y="165435"/>
                </a:lnTo>
                <a:lnTo>
                  <a:pt x="243971" y="187324"/>
                </a:lnTo>
                <a:lnTo>
                  <a:pt x="239541" y="209259"/>
                </a:lnTo>
                <a:lnTo>
                  <a:pt x="227453" y="227176"/>
                </a:lnTo>
                <a:lnTo>
                  <a:pt x="209515" y="239258"/>
                </a:lnTo>
                <a:lnTo>
                  <a:pt x="187533" y="243688"/>
                </a:lnTo>
                <a:lnTo>
                  <a:pt x="304083" y="243688"/>
                </a:lnTo>
                <a:lnTo>
                  <a:pt x="296843" y="241920"/>
                </a:lnTo>
                <a:lnTo>
                  <a:pt x="289662" y="237200"/>
                </a:lnTo>
                <a:lnTo>
                  <a:pt x="284395" y="229332"/>
                </a:lnTo>
                <a:lnTo>
                  <a:pt x="282295" y="217867"/>
                </a:lnTo>
                <a:lnTo>
                  <a:pt x="282295" y="187324"/>
                </a:lnTo>
                <a:lnTo>
                  <a:pt x="274834" y="150462"/>
                </a:lnTo>
                <a:lnTo>
                  <a:pt x="261662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0" name="Google Shape;500;p5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" name="Google Shape;501;p5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2" name="Google Shape;502;p5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3" name="Google Shape;503;p5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" name="Google Shape;504;p58"/>
          <p:cNvSpPr/>
          <p:nvPr/>
        </p:nvSpPr>
        <p:spPr>
          <a:xfrm>
            <a:off x="863227" y="360793"/>
            <a:ext cx="2423100" cy="144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5" name="Google Shape;505;p58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58"/>
          <p:cNvSpPr txBox="1">
            <a:spLocks noGrp="1"/>
          </p:cNvSpPr>
          <p:nvPr>
            <p:ph type="subTitle" idx="1"/>
          </p:nvPr>
        </p:nvSpPr>
        <p:spPr>
          <a:xfrm>
            <a:off x="468008" y="3249904"/>
            <a:ext cx="82080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5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5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>
            <a:spLocks noGrp="1"/>
          </p:cNvSpPr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44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5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5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5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>
            <a:spLocks noGrp="1"/>
          </p:cNvSpPr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44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60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6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6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6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6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6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1" name="Google Shape;541;p64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2" name="Google Shape;542;p64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3" name="Google Shape;543;p64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4" name="Google Shape;544;p64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5" name="Google Shape;545;p64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6" name="Google Shape;546;p64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7" name="Google Shape;547;p64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8" name="Google Shape;548;p64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9" name="Google Shape;549;p64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0" name="Google Shape;550;p64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1" name="Google Shape;551;p64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2" name="Google Shape;552;p64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3" name="Google Shape;553;p64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4" name="Google Shape;554;p64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5" name="Google Shape;555;p64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6" name="Google Shape;556;p64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7" name="Google Shape;557;p64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8" name="Google Shape;558;p64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9" name="Google Shape;559;p64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0" name="Google Shape;560;p64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1" name="Google Shape;561;p64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2" name="Google Shape;562;p6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3" name="Google Shape;563;p64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4" name="Google Shape;564;p64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5" name="Google Shape;565;p6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6" name="Google Shape;566;p6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7" name="Google Shape;567;p6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8" name="Google Shape;568;p6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9" name="Google Shape;569;p64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0" name="Google Shape;570;p64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6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6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6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5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6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6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6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6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6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6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6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6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6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Заголовок и текст">
  <p:cSld name="18_Только заголовок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7" name="Google Shape;597;p70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98" name="Google Shape;59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екст + Схема">
  <p:cSld name="10_Только заголовок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71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02" name="Google Shape;602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Заголовок + Текст/Код на цветном фоне">
  <p:cSld name="16_Только заголовок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72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06" name="Google Shape;606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екст + фото на фоне">
  <p:cSld name="16_Только заголовок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3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73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10" name="Google Shape;61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16_Только заголовок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74"/>
          <p:cNvSpPr txBox="1">
            <a:spLocks noGrp="1"/>
          </p:cNvSpPr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4" name="Google Shape;614;p74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екст + фото на фоне">
  <p:cSld name="16_Только заголовок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75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екст + списки">
  <p:cSld name="19_Только заголовок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6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1" name="Google Shape;621;p76"/>
          <p:cNvSpPr txBox="1">
            <a:spLocks noGrp="1"/>
          </p:cNvSpPr>
          <p:nvPr>
            <p:ph type="body" idx="1"/>
          </p:nvPr>
        </p:nvSpPr>
        <p:spPr>
          <a:xfrm>
            <a:off x="518134" y="1410097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6E32E0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22" name="Google Shape;62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Заголовок + Текст на цветном фоне">
  <p:cSld name="20_Только заголовок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7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77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6" name="Google Shape;626;p77"/>
          <p:cNvSpPr txBox="1">
            <a:spLocks noGrp="1"/>
          </p:cNvSpPr>
          <p:nvPr>
            <p:ph type="body" idx="1"/>
          </p:nvPr>
        </p:nvSpPr>
        <p:spPr>
          <a:xfrm>
            <a:off x="518134" y="1685831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27" name="Google Shape;62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17_Только заголовок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8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30" name="Google Shape;63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+ 2 Блока текста">
  <p:cSld name="3_Только заголовок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3" name="Google Shape;633;p79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Google Shape;634;p79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5" name="Google Shape;635;p79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79"/>
          <p:cNvSpPr txBox="1">
            <a:spLocks noGrp="1"/>
          </p:cNvSpPr>
          <p:nvPr>
            <p:ph type="body" idx="2"/>
          </p:nvPr>
        </p:nvSpPr>
        <p:spPr>
          <a:xfrm>
            <a:off x="5091367" y="310038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37" name="Google Shape;637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Заголовок + Текст + Картинка">
  <p:cSld name="Только заголовок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0" name="Google Shape;640;p80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1" name="Google Shape;641;p8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2" name="Google Shape;6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+ текст + таблица/схема">
  <p:cSld name="21_Только заголовок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/>
          <p:nvPr/>
        </p:nvSpPr>
        <p:spPr>
          <a:xfrm>
            <a:off x="0" y="0"/>
            <a:ext cx="31749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Google Shape;645;p81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667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6" name="Google Shape;646;p81"/>
          <p:cNvSpPr txBox="1">
            <a:spLocks noGrp="1"/>
          </p:cNvSpPr>
          <p:nvPr>
            <p:ph type="title"/>
          </p:nvPr>
        </p:nvSpPr>
        <p:spPr>
          <a:xfrm>
            <a:off x="518135" y="656137"/>
            <a:ext cx="26292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647" name="Google Shape;64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2 блока с текстом">
  <p:cSld name="5_Только заголовок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p82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1" name="Google Shape;651;p82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52" name="Google Shape;652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Заголовок + Текст + 2 Картинки">
  <p:cSld name="1_Только заголовок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3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55" name="Google Shape;655;p83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6" name="Google Shape;656;p83"/>
          <p:cNvSpPr txBox="1"/>
          <p:nvPr/>
        </p:nvSpPr>
        <p:spPr>
          <a:xfrm rot="10800000" flipH="1">
            <a:off x="4570275" y="-8250"/>
            <a:ext cx="4582200" cy="2580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83"/>
          <p:cNvSpPr txBox="1"/>
          <p:nvPr/>
        </p:nvSpPr>
        <p:spPr>
          <a:xfrm rot="10800000" flipH="1">
            <a:off x="4570275" y="2571638"/>
            <a:ext cx="4582200" cy="259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Заголовок + 3 Блока текста">
  <p:cSld name="11_Только заголовок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4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1" name="Google Shape;661;p84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84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Google Shape;663;p84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64" name="Google Shape;664;p84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5" name="Google Shape;665;p84"/>
          <p:cNvSpPr txBox="1">
            <a:spLocks noGrp="1"/>
          </p:cNvSpPr>
          <p:nvPr>
            <p:ph type="body" idx="2"/>
          </p:nvPr>
        </p:nvSpPr>
        <p:spPr>
          <a:xfrm>
            <a:off x="5091367" y="223139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6" name="Google Shape;666;p84"/>
          <p:cNvSpPr txBox="1">
            <a:spLocks noGrp="1"/>
          </p:cNvSpPr>
          <p:nvPr>
            <p:ph type="body" idx="3"/>
          </p:nvPr>
        </p:nvSpPr>
        <p:spPr>
          <a:xfrm>
            <a:off x="5091367" y="3947158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67" name="Google Shape;66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одержание: заголовок + список">
  <p:cSld name="4_Только заголовок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5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0" name="Google Shape;670;p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p85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72" name="Google Shape;672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6"/>
          <p:cNvSpPr txBox="1">
            <a:spLocks noGrp="1"/>
          </p:cNvSpPr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5" name="Google Shape;675;p86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7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2345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8" name="Google Shape;678;p87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451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9" name="Google Shape;679;p87"/>
          <p:cNvSpPr/>
          <p:nvPr/>
        </p:nvSpPr>
        <p:spPr>
          <a:xfrm>
            <a:off x="3174975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0" name="Google Shape;68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/>
          <p:nvPr/>
        </p:nvSpPr>
        <p:spPr>
          <a:xfrm>
            <a:off x="0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" name="Google Shape;683;p88"/>
          <p:cNvSpPr txBox="1">
            <a:spLocks noGrp="1"/>
          </p:cNvSpPr>
          <p:nvPr>
            <p:ph type="body" idx="1"/>
          </p:nvPr>
        </p:nvSpPr>
        <p:spPr>
          <a:xfrm>
            <a:off x="6499835" y="1288494"/>
            <a:ext cx="21108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84" name="Google Shape;684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екст + Картинка">
  <p:cSld name="12_Только заголовок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89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688" name="Google Shape;68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Char char="●"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Char char="○"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Char char="■"/>
              <a:defRPr sz="5300"/>
            </a:lvl9pPr>
          </a:lstStyle>
          <a:p>
            <a:endParaRPr/>
          </a:p>
        </p:txBody>
      </p:sp>
      <p:sp>
        <p:nvSpPr>
          <p:cNvPr id="691" name="Google Shape;691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2" name="Google Shape;692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ctr" anchorCtr="0">
            <a:noAutofit/>
          </a:bodyPr>
          <a:lstStyle>
            <a:lvl1pPr lvl="0" rtl="0">
              <a:buNone/>
              <a:defRPr sz="600"/>
            </a:lvl1pPr>
            <a:lvl2pPr lvl="1" rtl="0">
              <a:buNone/>
              <a:defRPr sz="600"/>
            </a:lvl2pPr>
            <a:lvl3pPr lvl="2" rtl="0">
              <a:buNone/>
              <a:defRPr sz="600"/>
            </a:lvl3pPr>
            <a:lvl4pPr lvl="3" rtl="0">
              <a:buNone/>
              <a:defRPr sz="600"/>
            </a:lvl4pPr>
            <a:lvl5pPr lvl="4" rtl="0">
              <a:buNone/>
              <a:defRPr sz="600"/>
            </a:lvl5pPr>
            <a:lvl6pPr lvl="5" rtl="0">
              <a:buNone/>
              <a:defRPr sz="600"/>
            </a:lvl6pPr>
            <a:lvl7pPr lvl="6" rtl="0">
              <a:buNone/>
              <a:defRPr sz="600"/>
            </a:lvl7pPr>
            <a:lvl8pPr lvl="7" rtl="0">
              <a:buNone/>
              <a:defRPr sz="600"/>
            </a:lvl8pPr>
            <a:lvl9pPr lvl="8" rtl="0">
              <a:buNone/>
              <a:defRPr sz="6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5" name="Google Shape;695;p91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6" name="Google Shape;696;p9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7" name="Google Shape;697;p9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698" name="Google Shape;698;p9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701" name="Google Shape;701;p9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702" name="Google Shape;702;p9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11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0" name="Google Shape;530;p6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31" name="Google Shape;531;p6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746" cy="23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035" cy="288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9144045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8862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2954" cy="255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3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25" name="Google Shape;325;p5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5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27" name="Google Shape;327;p5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28" name="Google Shape;328;p5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>
            <a:spLocks noGrp="1"/>
          </p:cNvSpPr>
          <p:nvPr>
            <p:ph type="title"/>
          </p:nvPr>
        </p:nvSpPr>
        <p:spPr>
          <a:xfrm>
            <a:off x="469776" y="1622280"/>
            <a:ext cx="82044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59" name="Google Shape;359;p5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5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62" name="Google Shape;362;p5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10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0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0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0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1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112.jp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3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3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4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7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118.jp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5.JP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19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2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121.png"/><Relationship Id="rId9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0.png"/><Relationship Id="rId11" Type="http://schemas.openxmlformats.org/officeDocument/2006/relationships/image" Target="../media/image53.png"/><Relationship Id="rId5" Type="http://schemas.openxmlformats.org/officeDocument/2006/relationships/image" Target="../media/image89.png"/><Relationship Id="rId10" Type="http://schemas.openxmlformats.org/officeDocument/2006/relationships/hyperlink" Target="https://docs.google.com/spreadsheets/d/1jXjCvuHQaKc2rI2NvnmZDO_6wOvwk1mwL_vsOwlKKVw/edit?usp=sharing" TargetMode="External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78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3"/>
          <p:cNvSpPr txBox="1">
            <a:spLocks noGrp="1"/>
          </p:cNvSpPr>
          <p:nvPr>
            <p:ph type="title"/>
          </p:nvPr>
        </p:nvSpPr>
        <p:spPr>
          <a:xfrm>
            <a:off x="444950" y="1833100"/>
            <a:ext cx="56505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Продуктовое мышление </a:t>
            </a:r>
            <a:endParaRPr sz="5200"/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Основы продуктового мышления и определение границ</a:t>
            </a:r>
            <a:endParaRPr sz="18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708" name="Google Shape;708;p93"/>
          <p:cNvGrpSpPr/>
          <p:nvPr/>
        </p:nvGrpSpPr>
        <p:grpSpPr>
          <a:xfrm>
            <a:off x="6095563" y="0"/>
            <a:ext cx="3048021" cy="5142658"/>
            <a:chOff x="13402733" y="0"/>
            <a:chExt cx="6701892" cy="11727841"/>
          </a:xfrm>
        </p:grpSpPr>
        <p:sp>
          <p:nvSpPr>
            <p:cNvPr id="709" name="Google Shape;709;p93"/>
            <p:cNvSpPr/>
            <p:nvPr/>
          </p:nvSpPr>
          <p:spPr>
            <a:xfrm>
              <a:off x="13402733" y="3978936"/>
              <a:ext cx="6701790" cy="7748905"/>
            </a:xfrm>
            <a:custGeom>
              <a:avLst/>
              <a:gdLst/>
              <a:ahLst/>
              <a:cxnLst/>
              <a:rect l="l" t="t" r="r" b="b"/>
              <a:pathLst>
                <a:path w="6701790" h="7748905" extrusionOk="0">
                  <a:moveTo>
                    <a:pt x="0" y="7748455"/>
                  </a:moveTo>
                  <a:lnTo>
                    <a:pt x="6701366" y="7748455"/>
                  </a:lnTo>
                  <a:lnTo>
                    <a:pt x="6701366" y="0"/>
                  </a:lnTo>
                  <a:lnTo>
                    <a:pt x="0" y="0"/>
                  </a:lnTo>
                  <a:lnTo>
                    <a:pt x="0" y="7748455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10" name="Google Shape;710;p93"/>
            <p:cNvSpPr/>
            <p:nvPr/>
          </p:nvSpPr>
          <p:spPr>
            <a:xfrm>
              <a:off x="13403470" y="3972929"/>
              <a:ext cx="6701155" cy="7754620"/>
            </a:xfrm>
            <a:custGeom>
              <a:avLst/>
              <a:gdLst/>
              <a:ahLst/>
              <a:cxnLst/>
              <a:rect l="l" t="t" r="r" b="b"/>
              <a:pathLst>
                <a:path w="6701155" h="7754620" extrusionOk="0">
                  <a:moveTo>
                    <a:pt x="6700627" y="0"/>
                  </a:moveTo>
                  <a:lnTo>
                    <a:pt x="6540622" y="26995"/>
                  </a:lnTo>
                  <a:lnTo>
                    <a:pt x="6415598" y="50495"/>
                  </a:lnTo>
                  <a:lnTo>
                    <a:pt x="6291269" y="75935"/>
                  </a:lnTo>
                  <a:lnTo>
                    <a:pt x="6167653" y="103301"/>
                  </a:lnTo>
                  <a:lnTo>
                    <a:pt x="6044766" y="132575"/>
                  </a:lnTo>
                  <a:lnTo>
                    <a:pt x="5922623" y="163740"/>
                  </a:lnTo>
                  <a:lnTo>
                    <a:pt x="5801242" y="196782"/>
                  </a:lnTo>
                  <a:lnTo>
                    <a:pt x="5680639" y="231682"/>
                  </a:lnTo>
                  <a:lnTo>
                    <a:pt x="5560830" y="268426"/>
                  </a:lnTo>
                  <a:lnTo>
                    <a:pt x="5441832" y="306995"/>
                  </a:lnTo>
                  <a:lnTo>
                    <a:pt x="5323660" y="347375"/>
                  </a:lnTo>
                  <a:lnTo>
                    <a:pt x="5206332" y="389549"/>
                  </a:lnTo>
                  <a:lnTo>
                    <a:pt x="5089864" y="433499"/>
                  </a:lnTo>
                  <a:lnTo>
                    <a:pt x="4974271" y="479211"/>
                  </a:lnTo>
                  <a:lnTo>
                    <a:pt x="4859572" y="526667"/>
                  </a:lnTo>
                  <a:lnTo>
                    <a:pt x="4745781" y="575851"/>
                  </a:lnTo>
                  <a:lnTo>
                    <a:pt x="4632915" y="626747"/>
                  </a:lnTo>
                  <a:lnTo>
                    <a:pt x="4520992" y="679339"/>
                  </a:lnTo>
                  <a:lnTo>
                    <a:pt x="4410026" y="733609"/>
                  </a:lnTo>
                  <a:lnTo>
                    <a:pt x="4300034" y="789542"/>
                  </a:lnTo>
                  <a:lnTo>
                    <a:pt x="4191034" y="847121"/>
                  </a:lnTo>
                  <a:lnTo>
                    <a:pt x="4136910" y="876522"/>
                  </a:lnTo>
                  <a:lnTo>
                    <a:pt x="4083040" y="906329"/>
                  </a:lnTo>
                  <a:lnTo>
                    <a:pt x="4029427" y="936540"/>
                  </a:lnTo>
                  <a:lnTo>
                    <a:pt x="3976071" y="967152"/>
                  </a:lnTo>
                  <a:lnTo>
                    <a:pt x="3922975" y="998163"/>
                  </a:lnTo>
                  <a:lnTo>
                    <a:pt x="3870141" y="1029571"/>
                  </a:lnTo>
                  <a:lnTo>
                    <a:pt x="3817571" y="1061374"/>
                  </a:lnTo>
                  <a:lnTo>
                    <a:pt x="3765267" y="1093571"/>
                  </a:lnTo>
                  <a:lnTo>
                    <a:pt x="3713232" y="1126158"/>
                  </a:lnTo>
                  <a:lnTo>
                    <a:pt x="3661467" y="1159135"/>
                  </a:lnTo>
                  <a:lnTo>
                    <a:pt x="3609974" y="1192498"/>
                  </a:lnTo>
                  <a:lnTo>
                    <a:pt x="3558755" y="1226247"/>
                  </a:lnTo>
                  <a:lnTo>
                    <a:pt x="3507813" y="1260378"/>
                  </a:lnTo>
                  <a:lnTo>
                    <a:pt x="3457149" y="1294890"/>
                  </a:lnTo>
                  <a:lnTo>
                    <a:pt x="3406765" y="1329781"/>
                  </a:lnTo>
                  <a:lnTo>
                    <a:pt x="3356665" y="1365049"/>
                  </a:lnTo>
                  <a:lnTo>
                    <a:pt x="3306848" y="1400691"/>
                  </a:lnTo>
                  <a:lnTo>
                    <a:pt x="3257319" y="1436706"/>
                  </a:lnTo>
                  <a:lnTo>
                    <a:pt x="3208078" y="1473092"/>
                  </a:lnTo>
                  <a:lnTo>
                    <a:pt x="3159127" y="1509846"/>
                  </a:lnTo>
                  <a:lnTo>
                    <a:pt x="3110470" y="1546967"/>
                  </a:lnTo>
                  <a:lnTo>
                    <a:pt x="3062107" y="1584452"/>
                  </a:lnTo>
                  <a:lnTo>
                    <a:pt x="3014041" y="1622299"/>
                  </a:lnTo>
                  <a:lnTo>
                    <a:pt x="2966274" y="1660507"/>
                  </a:lnTo>
                  <a:lnTo>
                    <a:pt x="2918808" y="1699073"/>
                  </a:lnTo>
                  <a:lnTo>
                    <a:pt x="2871645" y="1737996"/>
                  </a:lnTo>
                  <a:lnTo>
                    <a:pt x="2824787" y="1777272"/>
                  </a:lnTo>
                  <a:lnTo>
                    <a:pt x="2778237" y="1816901"/>
                  </a:lnTo>
                  <a:lnTo>
                    <a:pt x="2731995" y="1856880"/>
                  </a:lnTo>
                  <a:lnTo>
                    <a:pt x="2686064" y="1897207"/>
                  </a:lnTo>
                  <a:lnTo>
                    <a:pt x="2640447" y="1937880"/>
                  </a:lnTo>
                  <a:lnTo>
                    <a:pt x="2595145" y="1978896"/>
                  </a:lnTo>
                  <a:lnTo>
                    <a:pt x="2550160" y="2020255"/>
                  </a:lnTo>
                  <a:lnTo>
                    <a:pt x="2505495" y="2061954"/>
                  </a:lnTo>
                  <a:lnTo>
                    <a:pt x="2461151" y="2103990"/>
                  </a:lnTo>
                  <a:lnTo>
                    <a:pt x="2417131" y="2146362"/>
                  </a:lnTo>
                  <a:lnTo>
                    <a:pt x="2373436" y="2189068"/>
                  </a:lnTo>
                  <a:lnTo>
                    <a:pt x="2330069" y="2232106"/>
                  </a:lnTo>
                  <a:lnTo>
                    <a:pt x="2287031" y="2275473"/>
                  </a:lnTo>
                  <a:lnTo>
                    <a:pt x="2244325" y="2319168"/>
                  </a:lnTo>
                  <a:lnTo>
                    <a:pt x="2201953" y="2363188"/>
                  </a:lnTo>
                  <a:lnTo>
                    <a:pt x="2159917" y="2407532"/>
                  </a:lnTo>
                  <a:lnTo>
                    <a:pt x="2118218" y="2452198"/>
                  </a:lnTo>
                  <a:lnTo>
                    <a:pt x="2076859" y="2497182"/>
                  </a:lnTo>
                  <a:lnTo>
                    <a:pt x="2035842" y="2542484"/>
                  </a:lnTo>
                  <a:lnTo>
                    <a:pt x="1995170" y="2588101"/>
                  </a:lnTo>
                  <a:lnTo>
                    <a:pt x="1954843" y="2634032"/>
                  </a:lnTo>
                  <a:lnTo>
                    <a:pt x="1914864" y="2680274"/>
                  </a:lnTo>
                  <a:lnTo>
                    <a:pt x="1875235" y="2726824"/>
                  </a:lnTo>
                  <a:lnTo>
                    <a:pt x="1835959" y="2773682"/>
                  </a:lnTo>
                  <a:lnTo>
                    <a:pt x="1797036" y="2820845"/>
                  </a:lnTo>
                  <a:lnTo>
                    <a:pt x="1758470" y="2868311"/>
                  </a:lnTo>
                  <a:lnTo>
                    <a:pt x="1720262" y="2916078"/>
                  </a:lnTo>
                  <a:lnTo>
                    <a:pt x="1682415" y="2964144"/>
                  </a:lnTo>
                  <a:lnTo>
                    <a:pt x="1644930" y="3012507"/>
                  </a:lnTo>
                  <a:lnTo>
                    <a:pt x="1607809" y="3061164"/>
                  </a:lnTo>
                  <a:lnTo>
                    <a:pt x="1571055" y="3110115"/>
                  </a:lnTo>
                  <a:lnTo>
                    <a:pt x="1534669" y="3159356"/>
                  </a:lnTo>
                  <a:lnTo>
                    <a:pt x="1498654" y="3208885"/>
                  </a:lnTo>
                  <a:lnTo>
                    <a:pt x="1463012" y="3258702"/>
                  </a:lnTo>
                  <a:lnTo>
                    <a:pt x="1427744" y="3308803"/>
                  </a:lnTo>
                  <a:lnTo>
                    <a:pt x="1392853" y="3359186"/>
                  </a:lnTo>
                  <a:lnTo>
                    <a:pt x="1358341" y="3409850"/>
                  </a:lnTo>
                  <a:lnTo>
                    <a:pt x="1324210" y="3460792"/>
                  </a:lnTo>
                  <a:lnTo>
                    <a:pt x="1290461" y="3512011"/>
                  </a:lnTo>
                  <a:lnTo>
                    <a:pt x="1257098" y="3563504"/>
                  </a:lnTo>
                  <a:lnTo>
                    <a:pt x="1224121" y="3615269"/>
                  </a:lnTo>
                  <a:lnTo>
                    <a:pt x="1191534" y="3667304"/>
                  </a:lnTo>
                  <a:lnTo>
                    <a:pt x="1159337" y="3719608"/>
                  </a:lnTo>
                  <a:lnTo>
                    <a:pt x="1127534" y="3772178"/>
                  </a:lnTo>
                  <a:lnTo>
                    <a:pt x="1096125" y="3825012"/>
                  </a:lnTo>
                  <a:lnTo>
                    <a:pt x="1065114" y="3878108"/>
                  </a:lnTo>
                  <a:lnTo>
                    <a:pt x="1034503" y="3931464"/>
                  </a:lnTo>
                  <a:lnTo>
                    <a:pt x="1004292" y="3985077"/>
                  </a:lnTo>
                  <a:lnTo>
                    <a:pt x="974485" y="4038947"/>
                  </a:lnTo>
                  <a:lnTo>
                    <a:pt x="945083" y="4093071"/>
                  </a:lnTo>
                  <a:lnTo>
                    <a:pt x="916089" y="4147446"/>
                  </a:lnTo>
                  <a:lnTo>
                    <a:pt x="887504" y="4202071"/>
                  </a:lnTo>
                  <a:lnTo>
                    <a:pt x="859331" y="4256944"/>
                  </a:lnTo>
                  <a:lnTo>
                    <a:pt x="831572" y="4312063"/>
                  </a:lnTo>
                  <a:lnTo>
                    <a:pt x="804228" y="4367425"/>
                  </a:lnTo>
                  <a:lnTo>
                    <a:pt x="777301" y="4423029"/>
                  </a:lnTo>
                  <a:lnTo>
                    <a:pt x="750795" y="4478872"/>
                  </a:lnTo>
                  <a:lnTo>
                    <a:pt x="724710" y="4534953"/>
                  </a:lnTo>
                  <a:lnTo>
                    <a:pt x="699049" y="4591269"/>
                  </a:lnTo>
                  <a:lnTo>
                    <a:pt x="673814" y="4647818"/>
                  </a:lnTo>
                  <a:lnTo>
                    <a:pt x="649007" y="4704599"/>
                  </a:lnTo>
                  <a:lnTo>
                    <a:pt x="624630" y="4761609"/>
                  </a:lnTo>
                  <a:lnTo>
                    <a:pt x="600685" y="4818846"/>
                  </a:lnTo>
                  <a:lnTo>
                    <a:pt x="577174" y="4876309"/>
                  </a:lnTo>
                  <a:lnTo>
                    <a:pt x="554099" y="4933994"/>
                  </a:lnTo>
                  <a:lnTo>
                    <a:pt x="531462" y="4991901"/>
                  </a:lnTo>
                  <a:lnTo>
                    <a:pt x="509266" y="5050026"/>
                  </a:lnTo>
                  <a:lnTo>
                    <a:pt x="487512" y="5108369"/>
                  </a:lnTo>
                  <a:lnTo>
                    <a:pt x="466202" y="5166927"/>
                  </a:lnTo>
                  <a:lnTo>
                    <a:pt x="445338" y="5225697"/>
                  </a:lnTo>
                  <a:lnTo>
                    <a:pt x="424923" y="5284678"/>
                  </a:lnTo>
                  <a:lnTo>
                    <a:pt x="404958" y="5343869"/>
                  </a:lnTo>
                  <a:lnTo>
                    <a:pt x="385446" y="5403265"/>
                  </a:lnTo>
                  <a:lnTo>
                    <a:pt x="366389" y="5462867"/>
                  </a:lnTo>
                  <a:lnTo>
                    <a:pt x="347788" y="5522671"/>
                  </a:lnTo>
                  <a:lnTo>
                    <a:pt x="329645" y="5582676"/>
                  </a:lnTo>
                  <a:lnTo>
                    <a:pt x="311964" y="5642879"/>
                  </a:lnTo>
                  <a:lnTo>
                    <a:pt x="294745" y="5703279"/>
                  </a:lnTo>
                  <a:lnTo>
                    <a:pt x="277991" y="5763874"/>
                  </a:lnTo>
                  <a:lnTo>
                    <a:pt x="261703" y="5824660"/>
                  </a:lnTo>
                  <a:lnTo>
                    <a:pt x="245885" y="5885637"/>
                  </a:lnTo>
                  <a:lnTo>
                    <a:pt x="230538" y="5946803"/>
                  </a:lnTo>
                  <a:lnTo>
                    <a:pt x="215663" y="6008154"/>
                  </a:lnTo>
                  <a:lnTo>
                    <a:pt x="201264" y="6069690"/>
                  </a:lnTo>
                  <a:lnTo>
                    <a:pt x="187341" y="6131408"/>
                  </a:lnTo>
                  <a:lnTo>
                    <a:pt x="173898" y="6193306"/>
                  </a:lnTo>
                  <a:lnTo>
                    <a:pt x="160936" y="6255383"/>
                  </a:lnTo>
                  <a:lnTo>
                    <a:pt x="148457" y="6317635"/>
                  </a:lnTo>
                  <a:lnTo>
                    <a:pt x="136464" y="6380061"/>
                  </a:lnTo>
                  <a:lnTo>
                    <a:pt x="124958" y="6442659"/>
                  </a:lnTo>
                  <a:lnTo>
                    <a:pt x="113941" y="6505427"/>
                  </a:lnTo>
                  <a:lnTo>
                    <a:pt x="103416" y="6568363"/>
                  </a:lnTo>
                  <a:lnTo>
                    <a:pt x="93384" y="6631465"/>
                  </a:lnTo>
                  <a:lnTo>
                    <a:pt x="83847" y="6694730"/>
                  </a:lnTo>
                  <a:lnTo>
                    <a:pt x="74808" y="6758157"/>
                  </a:lnTo>
                  <a:lnTo>
                    <a:pt x="66269" y="6821744"/>
                  </a:lnTo>
                  <a:lnTo>
                    <a:pt x="58232" y="6885488"/>
                  </a:lnTo>
                  <a:lnTo>
                    <a:pt x="50698" y="6949388"/>
                  </a:lnTo>
                  <a:lnTo>
                    <a:pt x="43670" y="7013441"/>
                  </a:lnTo>
                  <a:lnTo>
                    <a:pt x="37149" y="7077646"/>
                  </a:lnTo>
                  <a:lnTo>
                    <a:pt x="31139" y="7142000"/>
                  </a:lnTo>
                  <a:lnTo>
                    <a:pt x="25640" y="7206502"/>
                  </a:lnTo>
                  <a:lnTo>
                    <a:pt x="20656" y="7271148"/>
                  </a:lnTo>
                  <a:lnTo>
                    <a:pt x="16187" y="7335938"/>
                  </a:lnTo>
                  <a:lnTo>
                    <a:pt x="12237" y="7400870"/>
                  </a:lnTo>
                  <a:lnTo>
                    <a:pt x="8806" y="7465940"/>
                  </a:lnTo>
                  <a:lnTo>
                    <a:pt x="5898" y="7531148"/>
                  </a:lnTo>
                  <a:lnTo>
                    <a:pt x="3514" y="7596490"/>
                  </a:lnTo>
                  <a:lnTo>
                    <a:pt x="1656" y="7661966"/>
                  </a:lnTo>
                  <a:lnTo>
                    <a:pt x="326" y="7727572"/>
                  </a:lnTo>
                  <a:lnTo>
                    <a:pt x="0" y="7754462"/>
                  </a:lnTo>
                  <a:lnTo>
                    <a:pt x="6700627" y="7754462"/>
                  </a:lnTo>
                  <a:lnTo>
                    <a:pt x="6700627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11" name="Google Shape;711;p93"/>
            <p:cNvSpPr/>
            <p:nvPr/>
          </p:nvSpPr>
          <p:spPr>
            <a:xfrm>
              <a:off x="13402733" y="0"/>
              <a:ext cx="6701790" cy="3979545"/>
            </a:xfrm>
            <a:custGeom>
              <a:avLst/>
              <a:gdLst/>
              <a:ahLst/>
              <a:cxnLst/>
              <a:rect l="l" t="t" r="r" b="b"/>
              <a:pathLst>
                <a:path w="6701790" h="3979545" extrusionOk="0">
                  <a:moveTo>
                    <a:pt x="0" y="0"/>
                  </a:moveTo>
                  <a:lnTo>
                    <a:pt x="6701366" y="0"/>
                  </a:lnTo>
                  <a:lnTo>
                    <a:pt x="6701366" y="3978936"/>
                  </a:lnTo>
                  <a:lnTo>
                    <a:pt x="0" y="397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712" name="Google Shape;712;p93"/>
            <p:cNvSpPr/>
            <p:nvPr/>
          </p:nvSpPr>
          <p:spPr>
            <a:xfrm>
              <a:off x="18125102" y="124"/>
              <a:ext cx="1979294" cy="3978910"/>
            </a:xfrm>
            <a:custGeom>
              <a:avLst/>
              <a:gdLst/>
              <a:ahLst/>
              <a:cxnLst/>
              <a:rect l="l" t="t" r="r" b="b"/>
              <a:pathLst>
                <a:path w="1979294" h="3978910" extrusionOk="0">
                  <a:moveTo>
                    <a:pt x="1978996" y="0"/>
                  </a:moveTo>
                  <a:lnTo>
                    <a:pt x="1893076" y="2169"/>
                  </a:lnTo>
                  <a:lnTo>
                    <a:pt x="1845318" y="5017"/>
                  </a:lnTo>
                  <a:lnTo>
                    <a:pt x="1797869" y="8982"/>
                  </a:lnTo>
                  <a:lnTo>
                    <a:pt x="1750742" y="14051"/>
                  </a:lnTo>
                  <a:lnTo>
                    <a:pt x="1703950" y="20210"/>
                  </a:lnTo>
                  <a:lnTo>
                    <a:pt x="1657506" y="27447"/>
                  </a:lnTo>
                  <a:lnTo>
                    <a:pt x="1611423" y="35748"/>
                  </a:lnTo>
                  <a:lnTo>
                    <a:pt x="1565714" y="45101"/>
                  </a:lnTo>
                  <a:lnTo>
                    <a:pt x="1520393" y="55492"/>
                  </a:lnTo>
                  <a:lnTo>
                    <a:pt x="1475471" y="66909"/>
                  </a:lnTo>
                  <a:lnTo>
                    <a:pt x="1430963" y="79339"/>
                  </a:lnTo>
                  <a:lnTo>
                    <a:pt x="1386881" y="92768"/>
                  </a:lnTo>
                  <a:lnTo>
                    <a:pt x="1343239" y="107183"/>
                  </a:lnTo>
                  <a:lnTo>
                    <a:pt x="1300049" y="122572"/>
                  </a:lnTo>
                  <a:lnTo>
                    <a:pt x="1257324" y="138921"/>
                  </a:lnTo>
                  <a:lnTo>
                    <a:pt x="1215077" y="156217"/>
                  </a:lnTo>
                  <a:lnTo>
                    <a:pt x="1173322" y="174448"/>
                  </a:lnTo>
                  <a:lnTo>
                    <a:pt x="1132072" y="193600"/>
                  </a:lnTo>
                  <a:lnTo>
                    <a:pt x="1091338" y="213660"/>
                  </a:lnTo>
                  <a:lnTo>
                    <a:pt x="1051136" y="234616"/>
                  </a:lnTo>
                  <a:lnTo>
                    <a:pt x="1011477" y="256454"/>
                  </a:lnTo>
                  <a:lnTo>
                    <a:pt x="972374" y="279160"/>
                  </a:lnTo>
                  <a:lnTo>
                    <a:pt x="933841" y="302724"/>
                  </a:lnTo>
                  <a:lnTo>
                    <a:pt x="895890" y="327130"/>
                  </a:lnTo>
                  <a:lnTo>
                    <a:pt x="858535" y="352366"/>
                  </a:lnTo>
                  <a:lnTo>
                    <a:pt x="821789" y="378419"/>
                  </a:lnTo>
                  <a:lnTo>
                    <a:pt x="785665" y="405277"/>
                  </a:lnTo>
                  <a:lnTo>
                    <a:pt x="750175" y="432925"/>
                  </a:lnTo>
                  <a:lnTo>
                    <a:pt x="715333" y="461352"/>
                  </a:lnTo>
                  <a:lnTo>
                    <a:pt x="681151" y="490543"/>
                  </a:lnTo>
                  <a:lnTo>
                    <a:pt x="647643" y="520487"/>
                  </a:lnTo>
                  <a:lnTo>
                    <a:pt x="614823" y="551169"/>
                  </a:lnTo>
                  <a:lnTo>
                    <a:pt x="582702" y="582577"/>
                  </a:lnTo>
                  <a:lnTo>
                    <a:pt x="551294" y="614698"/>
                  </a:lnTo>
                  <a:lnTo>
                    <a:pt x="520611" y="647519"/>
                  </a:lnTo>
                  <a:lnTo>
                    <a:pt x="490668" y="681026"/>
                  </a:lnTo>
                  <a:lnTo>
                    <a:pt x="461477" y="715208"/>
                  </a:lnTo>
                  <a:lnTo>
                    <a:pt x="433050" y="750050"/>
                  </a:lnTo>
                  <a:lnTo>
                    <a:pt x="405402" y="785540"/>
                  </a:lnTo>
                  <a:lnTo>
                    <a:pt x="378544" y="821664"/>
                  </a:lnTo>
                  <a:lnTo>
                    <a:pt x="352491" y="858411"/>
                  </a:lnTo>
                  <a:lnTo>
                    <a:pt x="327255" y="895766"/>
                  </a:lnTo>
                  <a:lnTo>
                    <a:pt x="302848" y="933716"/>
                  </a:lnTo>
                  <a:lnTo>
                    <a:pt x="279285" y="972249"/>
                  </a:lnTo>
                  <a:lnTo>
                    <a:pt x="256578" y="1011352"/>
                  </a:lnTo>
                  <a:lnTo>
                    <a:pt x="234741" y="1051011"/>
                  </a:lnTo>
                  <a:lnTo>
                    <a:pt x="213785" y="1091214"/>
                  </a:lnTo>
                  <a:lnTo>
                    <a:pt x="193725" y="1131947"/>
                  </a:lnTo>
                  <a:lnTo>
                    <a:pt x="174573" y="1173198"/>
                  </a:lnTo>
                  <a:lnTo>
                    <a:pt x="156342" y="1214953"/>
                  </a:lnTo>
                  <a:lnTo>
                    <a:pt x="139045" y="1257199"/>
                  </a:lnTo>
                  <a:lnTo>
                    <a:pt x="122696" y="1299924"/>
                  </a:lnTo>
                  <a:lnTo>
                    <a:pt x="107308" y="1343114"/>
                  </a:lnTo>
                  <a:lnTo>
                    <a:pt x="92892" y="1386757"/>
                  </a:lnTo>
                  <a:lnTo>
                    <a:pt x="79463" y="1430838"/>
                  </a:lnTo>
                  <a:lnTo>
                    <a:pt x="67034" y="1475346"/>
                  </a:lnTo>
                  <a:lnTo>
                    <a:pt x="55617" y="1520268"/>
                  </a:lnTo>
                  <a:lnTo>
                    <a:pt x="45226" y="1565589"/>
                  </a:lnTo>
                  <a:lnTo>
                    <a:pt x="35873" y="1611298"/>
                  </a:lnTo>
                  <a:lnTo>
                    <a:pt x="27571" y="1657381"/>
                  </a:lnTo>
                  <a:lnTo>
                    <a:pt x="20334" y="1703825"/>
                  </a:lnTo>
                  <a:lnTo>
                    <a:pt x="14175" y="1750617"/>
                  </a:lnTo>
                  <a:lnTo>
                    <a:pt x="9107" y="1797744"/>
                  </a:lnTo>
                  <a:lnTo>
                    <a:pt x="5142" y="1845193"/>
                  </a:lnTo>
                  <a:lnTo>
                    <a:pt x="2294" y="1892952"/>
                  </a:lnTo>
                  <a:lnTo>
                    <a:pt x="575" y="1941006"/>
                  </a:lnTo>
                  <a:lnTo>
                    <a:pt x="0" y="1989343"/>
                  </a:lnTo>
                  <a:lnTo>
                    <a:pt x="575" y="2037680"/>
                  </a:lnTo>
                  <a:lnTo>
                    <a:pt x="2294" y="2085734"/>
                  </a:lnTo>
                  <a:lnTo>
                    <a:pt x="5142" y="2133493"/>
                  </a:lnTo>
                  <a:lnTo>
                    <a:pt x="9107" y="2180942"/>
                  </a:lnTo>
                  <a:lnTo>
                    <a:pt x="14175" y="2228069"/>
                  </a:lnTo>
                  <a:lnTo>
                    <a:pt x="20334" y="2274861"/>
                  </a:lnTo>
                  <a:lnTo>
                    <a:pt x="27571" y="2321305"/>
                  </a:lnTo>
                  <a:lnTo>
                    <a:pt x="35873" y="2367388"/>
                  </a:lnTo>
                  <a:lnTo>
                    <a:pt x="45226" y="2413097"/>
                  </a:lnTo>
                  <a:lnTo>
                    <a:pt x="55617" y="2458418"/>
                  </a:lnTo>
                  <a:lnTo>
                    <a:pt x="67034" y="2503340"/>
                  </a:lnTo>
                  <a:lnTo>
                    <a:pt x="79463" y="2547848"/>
                  </a:lnTo>
                  <a:lnTo>
                    <a:pt x="92892" y="2591929"/>
                  </a:lnTo>
                  <a:lnTo>
                    <a:pt x="107308" y="2635572"/>
                  </a:lnTo>
                  <a:lnTo>
                    <a:pt x="122696" y="2678762"/>
                  </a:lnTo>
                  <a:lnTo>
                    <a:pt x="139045" y="2721487"/>
                  </a:lnTo>
                  <a:lnTo>
                    <a:pt x="156342" y="2763733"/>
                  </a:lnTo>
                  <a:lnTo>
                    <a:pt x="174573" y="2805488"/>
                  </a:lnTo>
                  <a:lnTo>
                    <a:pt x="193725" y="2846739"/>
                  </a:lnTo>
                  <a:lnTo>
                    <a:pt x="213785" y="2887472"/>
                  </a:lnTo>
                  <a:lnTo>
                    <a:pt x="234741" y="2927675"/>
                  </a:lnTo>
                  <a:lnTo>
                    <a:pt x="256578" y="2967334"/>
                  </a:lnTo>
                  <a:lnTo>
                    <a:pt x="279285" y="3006437"/>
                  </a:lnTo>
                  <a:lnTo>
                    <a:pt x="302848" y="3044970"/>
                  </a:lnTo>
                  <a:lnTo>
                    <a:pt x="327255" y="3082920"/>
                  </a:lnTo>
                  <a:lnTo>
                    <a:pt x="352491" y="3120275"/>
                  </a:lnTo>
                  <a:lnTo>
                    <a:pt x="378544" y="3157022"/>
                  </a:lnTo>
                  <a:lnTo>
                    <a:pt x="405402" y="3193146"/>
                  </a:lnTo>
                  <a:lnTo>
                    <a:pt x="433050" y="3228636"/>
                  </a:lnTo>
                  <a:lnTo>
                    <a:pt x="461477" y="3263478"/>
                  </a:lnTo>
                  <a:lnTo>
                    <a:pt x="490668" y="3297660"/>
                  </a:lnTo>
                  <a:lnTo>
                    <a:pt x="520611" y="3331167"/>
                  </a:lnTo>
                  <a:lnTo>
                    <a:pt x="551294" y="3363988"/>
                  </a:lnTo>
                  <a:lnTo>
                    <a:pt x="582702" y="3396109"/>
                  </a:lnTo>
                  <a:lnTo>
                    <a:pt x="614823" y="3427517"/>
                  </a:lnTo>
                  <a:lnTo>
                    <a:pt x="647643" y="3458199"/>
                  </a:lnTo>
                  <a:lnTo>
                    <a:pt x="681151" y="3488143"/>
                  </a:lnTo>
                  <a:lnTo>
                    <a:pt x="715333" y="3517334"/>
                  </a:lnTo>
                  <a:lnTo>
                    <a:pt x="750175" y="3545761"/>
                  </a:lnTo>
                  <a:lnTo>
                    <a:pt x="785665" y="3573409"/>
                  </a:lnTo>
                  <a:lnTo>
                    <a:pt x="821789" y="3600267"/>
                  </a:lnTo>
                  <a:lnTo>
                    <a:pt x="858535" y="3626320"/>
                  </a:lnTo>
                  <a:lnTo>
                    <a:pt x="895890" y="3651556"/>
                  </a:lnTo>
                  <a:lnTo>
                    <a:pt x="933841" y="3675962"/>
                  </a:lnTo>
                  <a:lnTo>
                    <a:pt x="972374" y="3699525"/>
                  </a:lnTo>
                  <a:lnTo>
                    <a:pt x="1011477" y="3722232"/>
                  </a:lnTo>
                  <a:lnTo>
                    <a:pt x="1051136" y="3744070"/>
                  </a:lnTo>
                  <a:lnTo>
                    <a:pt x="1091338" y="3765026"/>
                  </a:lnTo>
                  <a:lnTo>
                    <a:pt x="1132072" y="3785086"/>
                  </a:lnTo>
                  <a:lnTo>
                    <a:pt x="1173322" y="3804238"/>
                  </a:lnTo>
                  <a:lnTo>
                    <a:pt x="1215077" y="3822469"/>
                  </a:lnTo>
                  <a:lnTo>
                    <a:pt x="1257324" y="3839765"/>
                  </a:lnTo>
                  <a:lnTo>
                    <a:pt x="1300049" y="3856114"/>
                  </a:lnTo>
                  <a:lnTo>
                    <a:pt x="1343239" y="3871503"/>
                  </a:lnTo>
                  <a:lnTo>
                    <a:pt x="1386881" y="3885918"/>
                  </a:lnTo>
                  <a:lnTo>
                    <a:pt x="1430963" y="3899347"/>
                  </a:lnTo>
                  <a:lnTo>
                    <a:pt x="1475471" y="3911777"/>
                  </a:lnTo>
                  <a:lnTo>
                    <a:pt x="1520393" y="3923194"/>
                  </a:lnTo>
                  <a:lnTo>
                    <a:pt x="1565714" y="3933585"/>
                  </a:lnTo>
                  <a:lnTo>
                    <a:pt x="1611423" y="3942938"/>
                  </a:lnTo>
                  <a:lnTo>
                    <a:pt x="1657506" y="3951239"/>
                  </a:lnTo>
                  <a:lnTo>
                    <a:pt x="1703950" y="3958476"/>
                  </a:lnTo>
                  <a:lnTo>
                    <a:pt x="1750742" y="3964635"/>
                  </a:lnTo>
                  <a:lnTo>
                    <a:pt x="1797869" y="3969704"/>
                  </a:lnTo>
                  <a:lnTo>
                    <a:pt x="1845318" y="3973669"/>
                  </a:lnTo>
                  <a:lnTo>
                    <a:pt x="1893076" y="3976517"/>
                  </a:lnTo>
                  <a:lnTo>
                    <a:pt x="1941131" y="3978235"/>
                  </a:lnTo>
                  <a:lnTo>
                    <a:pt x="1978996" y="3978686"/>
                  </a:lnTo>
                  <a:lnTo>
                    <a:pt x="1978996" y="0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713" name="Google Shape;713;p9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4" name="Google Shape;714;p9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5" name="Google Shape;715;p9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6" name="Google Shape;716;p9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717" name="Google Shape;7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9" y="326028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9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9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9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2"/>
          <p:cNvSpPr txBox="1"/>
          <p:nvPr/>
        </p:nvSpPr>
        <p:spPr>
          <a:xfrm>
            <a:off x="468006" y="1285575"/>
            <a:ext cx="45963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latin typeface="IBM Plex Sans"/>
                <a:ea typeface="IBM Plex Sans"/>
                <a:cs typeface="IBM Plex Sans"/>
                <a:sym typeface="IBM Plex Sans"/>
              </a:rPr>
              <a:t>Идея продукта</a:t>
            </a:r>
            <a:endParaRPr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6" name="Google Shape;966;p102"/>
          <p:cNvSpPr txBox="1"/>
          <p:nvPr/>
        </p:nvSpPr>
        <p:spPr>
          <a:xfrm>
            <a:off x="468008" y="2424029"/>
            <a:ext cx="47655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 Medium"/>
              <a:buChar char="●"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Что и как будет делать ваш продукт?</a:t>
            </a:r>
            <a:endParaRPr sz="180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 Medium"/>
              <a:buChar char="●"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Кому он нужен?</a:t>
            </a:r>
            <a:endParaRPr sz="180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800"/>
              <a:buFont typeface="IBM Plex Sans Medium"/>
              <a:buChar char="●"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Кто его купит?</a:t>
            </a:r>
            <a:endParaRPr sz="180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967" name="Google Shape;967;p102"/>
          <p:cNvGrpSpPr/>
          <p:nvPr/>
        </p:nvGrpSpPr>
        <p:grpSpPr>
          <a:xfrm>
            <a:off x="6048608" y="1132813"/>
            <a:ext cx="2104587" cy="2690647"/>
            <a:chOff x="13299491" y="2583381"/>
            <a:chExt cx="4627500" cy="6136024"/>
          </a:xfrm>
        </p:grpSpPr>
        <p:sp>
          <p:nvSpPr>
            <p:cNvPr id="968" name="Google Shape;968;p102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02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02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02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02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02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10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5" name="Google Shape;975;p10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6" name="Google Shape;976;p10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7" name="Google Shape;977;p10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78" name="Google Shape;97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0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5" name="Google Shape;985;p10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6" name="Google Shape;986;p10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7" name="Google Shape;987;p10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8" name="Google Shape;988;p103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Продуктовое мышление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89" name="Google Shape;989;p103"/>
          <p:cNvSpPr txBox="1"/>
          <p:nvPr/>
        </p:nvSpPr>
        <p:spPr>
          <a:xfrm>
            <a:off x="392400" y="1735575"/>
            <a:ext cx="650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Идея  → гипотеза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0" name="Google Shape;990;p103"/>
          <p:cNvSpPr txBox="1"/>
          <p:nvPr/>
        </p:nvSpPr>
        <p:spPr>
          <a:xfrm>
            <a:off x="392400" y="2297500"/>
            <a:ext cx="4563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Гипотеза ставится по принципу </a:t>
            </a:r>
            <a:r>
              <a:rPr lang="en" sz="1500" i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«Если …, то …».</a:t>
            </a:r>
            <a:endParaRPr sz="1500" i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1" name="Google Shape;991;p103"/>
          <p:cNvSpPr txBox="1"/>
          <p:nvPr/>
        </p:nvSpPr>
        <p:spPr>
          <a:xfrm>
            <a:off x="392400" y="3165200"/>
            <a:ext cx="7653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IBM Plex Sans"/>
                <a:ea typeface="IBM Plex Sans"/>
                <a:cs typeface="IBM Plex Sans"/>
                <a:sym typeface="IBM Plex Sans"/>
              </a:rPr>
              <a:t>Идея:</a:t>
            </a:r>
            <a:r>
              <a:rPr lang="en" sz="1500" dirty="0">
                <a:latin typeface="IBM Plex Sans"/>
                <a:ea typeface="IBM Plex Sans"/>
                <a:cs typeface="IBM Plex Sans"/>
                <a:sym typeface="IBM Plex Sans"/>
              </a:rPr>
              <a:t> давайте сделаем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виртуального секретаря, он будет отвечать на все звонки и не даст никому отвлекать меня по пустякам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IBM Plex Sans"/>
                <a:ea typeface="IBM Plex Sans"/>
                <a:cs typeface="IBM Plex Sans"/>
                <a:sym typeface="IBM Plex Sans"/>
              </a:rPr>
              <a:t>Гипотеза</a:t>
            </a:r>
            <a:r>
              <a:rPr lang="en" sz="1500" dirty="0">
                <a:latin typeface="IBM Plex Sans"/>
                <a:ea typeface="IBM Plex Sans"/>
                <a:cs typeface="IBM Plex Sans"/>
                <a:sym typeface="IBM Plex Sans"/>
              </a:rPr>
              <a:t>: если предложить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абонентам виртуального секретаря</a:t>
            </a:r>
            <a:r>
              <a:rPr lang="en" sz="1500" dirty="0"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который снизит число звонков от спамеров, </a:t>
            </a:r>
            <a:r>
              <a:rPr lang="en" sz="1500" dirty="0">
                <a:latin typeface="IBM Plex Sans"/>
                <a:ea typeface="IBM Plex Sans"/>
                <a:cs typeface="IBM Plex Sans"/>
                <a:sym typeface="IBM Plex Sans"/>
              </a:rPr>
              <a:t>5%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купит подписку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92" name="Google Shape;99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4"/>
          <p:cNvSpPr txBox="1">
            <a:spLocks noGrp="1"/>
          </p:cNvSpPr>
          <p:nvPr>
            <p:ph type="title"/>
          </p:nvPr>
        </p:nvSpPr>
        <p:spPr>
          <a:xfrm>
            <a:off x="453005" y="981714"/>
            <a:ext cx="59292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Roboto"/>
                <a:ea typeface="Roboto"/>
                <a:cs typeface="Roboto"/>
                <a:sym typeface="Roboto"/>
              </a:rPr>
              <a:t>Что такое гипотеза?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99" name="Google Shape;999;p104"/>
          <p:cNvSpPr txBox="1"/>
          <p:nvPr/>
        </p:nvSpPr>
        <p:spPr>
          <a:xfrm>
            <a:off x="450557" y="1557770"/>
            <a:ext cx="7250100" cy="28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6339E6"/>
                </a:solidFill>
                <a:latin typeface="Roboto"/>
                <a:ea typeface="Roboto"/>
                <a:cs typeface="Roboto"/>
                <a:sym typeface="Roboto"/>
              </a:rPr>
              <a:t>Предположение</a:t>
            </a:r>
            <a:r>
              <a:rPr lang="en" sz="4400" b="1">
                <a:latin typeface="Roboto"/>
                <a:ea typeface="Roboto"/>
                <a:cs typeface="Roboto"/>
                <a:sym typeface="Roboto"/>
              </a:rPr>
              <a:t>, потенциал которого необходимо </a:t>
            </a:r>
            <a:r>
              <a:rPr lang="en" sz="4400" b="1">
                <a:solidFill>
                  <a:srgbClr val="6339E6"/>
                </a:solidFill>
                <a:latin typeface="Roboto"/>
                <a:ea typeface="Roboto"/>
                <a:cs typeface="Roboto"/>
                <a:sym typeface="Roboto"/>
              </a:rPr>
              <a:t>доказать</a:t>
            </a:r>
            <a:r>
              <a:rPr lang="en" sz="4400" b="1">
                <a:latin typeface="Roboto"/>
                <a:ea typeface="Roboto"/>
                <a:cs typeface="Roboto"/>
                <a:sym typeface="Roboto"/>
              </a:rPr>
              <a:t> или опровергнуть </a:t>
            </a:r>
            <a:r>
              <a:rPr lang="en" sz="4400" b="1">
                <a:solidFill>
                  <a:srgbClr val="6339E6"/>
                </a:solidFill>
                <a:latin typeface="Roboto"/>
                <a:ea typeface="Roboto"/>
                <a:cs typeface="Roboto"/>
                <a:sym typeface="Roboto"/>
              </a:rPr>
              <a:t>с помощью данных</a:t>
            </a:r>
            <a:r>
              <a:rPr lang="en" sz="4400" b="1">
                <a:latin typeface="Roboto"/>
                <a:ea typeface="Roboto"/>
                <a:cs typeface="Roboto"/>
                <a:sym typeface="Roboto"/>
              </a:rPr>
              <a:t>.</a:t>
            </a:r>
            <a:endParaRPr sz="4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10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1" name="Google Shape;1001;p10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2" name="Google Shape;1002;p10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3" name="Google Shape;1003;p10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04" name="Google Shape;100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1" name="Google Shape;1011;p10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2" name="Google Shape;1012;p10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3" name="Google Shape;1013;p10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4" name="Google Shape;1014;p105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Продуктовый процесс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5" name="Google Shape;1015;p105"/>
          <p:cNvSpPr txBox="1"/>
          <p:nvPr/>
        </p:nvSpPr>
        <p:spPr>
          <a:xfrm>
            <a:off x="450550" y="1659750"/>
            <a:ext cx="4619700" cy="2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В идею можно</a:t>
            </a:r>
            <a:r>
              <a:rPr lang="en" sz="1500" i="1">
                <a:latin typeface="IBM Plex Sans"/>
                <a:ea typeface="IBM Plex Sans"/>
                <a:cs typeface="IBM Plex Sans"/>
                <a:sym typeface="IBM Plex Sans"/>
              </a:rPr>
              <a:t> верить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en" sz="1500" i="1">
                <a:latin typeface="IBM Plex Sans"/>
                <a:ea typeface="IBM Plex Sans"/>
                <a:cs typeface="IBM Plex Sans"/>
                <a:sym typeface="IBM Plex Sans"/>
              </a:rPr>
              <a:t>не верить</a:t>
            </a: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Гипотезу можно </a:t>
            </a:r>
            <a:r>
              <a:rPr lang="en" sz="1500">
                <a:solidFill>
                  <a:srgbClr val="FC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и сделать выводы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Менеджер продукта в своей работе проверяет гипотезы: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Проблем пользователей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Решения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Ценности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Роста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IBM Plex Sans"/>
              <a:buChar char="●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Монетизации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474747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474747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16" name="Google Shape;1016;p105"/>
          <p:cNvPicPr preferRelativeResize="0"/>
          <p:nvPr/>
        </p:nvPicPr>
        <p:blipFill rotWithShape="1">
          <a:blip r:embed="rId3">
            <a:alphaModFix/>
          </a:blip>
          <a:srcRect l="12399" r="17982"/>
          <a:stretch/>
        </p:blipFill>
        <p:spPr>
          <a:xfrm>
            <a:off x="4785075" y="1328052"/>
            <a:ext cx="4306151" cy="36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6"/>
          <p:cNvSpPr txBox="1"/>
          <p:nvPr/>
        </p:nvSpPr>
        <p:spPr>
          <a:xfrm>
            <a:off x="614365" y="1594685"/>
            <a:ext cx="5080162" cy="195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Бережливое производство в управлении продуктом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24" name="Google Shape;1024;p106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06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06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06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06"/>
          <p:cNvSpPr txBox="1"/>
          <p:nvPr/>
        </p:nvSpPr>
        <p:spPr>
          <a:xfrm>
            <a:off x="863227" y="264182"/>
            <a:ext cx="5404776" cy="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29" name="Google Shape;1029;p106"/>
          <p:cNvGrpSpPr/>
          <p:nvPr/>
        </p:nvGrpSpPr>
        <p:grpSpPr>
          <a:xfrm>
            <a:off x="7507499" y="345075"/>
            <a:ext cx="1023081" cy="168758"/>
            <a:chOff x="14868658" y="741514"/>
            <a:chExt cx="2249358" cy="384811"/>
          </a:xfrm>
        </p:grpSpPr>
        <p:sp>
          <p:nvSpPr>
            <p:cNvPr id="1030" name="Google Shape;1030;p106"/>
            <p:cNvSpPr/>
            <p:nvPr/>
          </p:nvSpPr>
          <p:spPr>
            <a:xfrm>
              <a:off x="16985455" y="863648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06"/>
            <p:cNvSpPr/>
            <p:nvPr/>
          </p:nvSpPr>
          <p:spPr>
            <a:xfrm>
              <a:off x="16807130" y="863278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0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06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06"/>
            <p:cNvSpPr/>
            <p:nvPr/>
          </p:nvSpPr>
          <p:spPr>
            <a:xfrm>
              <a:off x="16406094" y="863279"/>
              <a:ext cx="285656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06"/>
            <p:cNvSpPr/>
            <p:nvPr/>
          </p:nvSpPr>
          <p:spPr>
            <a:xfrm>
              <a:off x="16192698" y="798734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06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0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06"/>
            <p:cNvSpPr/>
            <p:nvPr/>
          </p:nvSpPr>
          <p:spPr>
            <a:xfrm>
              <a:off x="15822866" y="863019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06"/>
            <p:cNvSpPr/>
            <p:nvPr/>
          </p:nvSpPr>
          <p:spPr>
            <a:xfrm>
              <a:off x="15626336" y="863018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06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06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06"/>
            <p:cNvSpPr/>
            <p:nvPr/>
          </p:nvSpPr>
          <p:spPr>
            <a:xfrm>
              <a:off x="14868658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3" name="Google Shape;1043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3700" y="1312425"/>
            <a:ext cx="3146326" cy="264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49" name="Google Shape;1049;p10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0" name="Google Shape;1050;p10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1" name="Google Shape;1051;p10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2" name="Google Shape;1052;p107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Lean-подход или бережливое производство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53" name="Google Shape;1053;p107"/>
          <p:cNvSpPr txBox="1"/>
          <p:nvPr/>
        </p:nvSpPr>
        <p:spPr>
          <a:xfrm>
            <a:off x="453275" y="2205550"/>
            <a:ext cx="5018052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525" rIns="0" bIns="0" anchor="t" anchorCtr="0">
            <a:noAutofit/>
          </a:bodyPr>
          <a:lstStyle/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Собрать данные о рынке и пользователях</a:t>
            </a:r>
            <a:endParaRPr sz="1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Поговорить с потенциальными покупателями и понять, есть ли у них проблема, которую вы решаете </a:t>
            </a:r>
            <a:endParaRPr sz="1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Подготовить прототип и обсудить его с потенциальными покупателями и понять, решает ли он их  проблему </a:t>
            </a:r>
            <a:endParaRPr sz="1500" dirty="0">
              <a:solidFill>
                <a:srgbClr val="FC2C3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Разработать MVP</a:t>
            </a:r>
            <a:endParaRPr sz="1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Собрать обратную связь с первых пользователей и запланировать изменения продукта</a:t>
            </a:r>
            <a:endParaRPr sz="1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54" name="Google Shape;10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" name="Рисунок 4" descr="Изображение выглядит как текст, птица&#10;&#10;Автоматически созданное описание">
            <a:extLst>
              <a:ext uri="{FF2B5EF4-FFF2-40B4-BE49-F238E27FC236}">
                <a16:creationId xmlns:a16="http://schemas.microsoft.com/office/drawing/2014/main" id="{90D115B6-3AF6-492F-8F4F-7C5A8E1114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0" b="-1"/>
          <a:stretch/>
        </p:blipFill>
        <p:spPr>
          <a:xfrm>
            <a:off x="5827514" y="1627833"/>
            <a:ext cx="2892879" cy="29192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1" name="Google Shape;1061;p10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2" name="Google Shape;1062;p10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3" name="Google Shape;1063;p10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64" name="Google Shape;1064;p108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Lean-подход или бережливое производство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65" name="Google Shape;1065;p108"/>
          <p:cNvSpPr txBox="1"/>
          <p:nvPr/>
        </p:nvSpPr>
        <p:spPr>
          <a:xfrm>
            <a:off x="453275" y="2205550"/>
            <a:ext cx="59643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525" rIns="0" bIns="0" anchor="t" anchorCtr="0">
            <a:noAutofit/>
          </a:bodyPr>
          <a:lstStyle/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Собрать данные о рынке и пользователях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Поговорить с потенциальными покупателями и понять, есть ли у них проблема, которую вы решаете </a:t>
            </a:r>
            <a:endParaRPr sz="15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Подготовить прототип и обсудить его с потенциальными покупателями и понять, решает ли он их  проблему </a:t>
            </a:r>
            <a:endParaRPr sz="1500">
              <a:solidFill>
                <a:srgbClr val="FC2C38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9597A6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9597A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Разработать MVP</a:t>
            </a:r>
            <a:endParaRPr sz="1500">
              <a:solidFill>
                <a:srgbClr val="9597A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9597A6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9597A6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Собрать обратную связь с первых пользователей и запланировать изменения продукта</a:t>
            </a:r>
            <a:endParaRPr sz="1500">
              <a:solidFill>
                <a:srgbClr val="9597A6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6" name="Google Shape;10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8" name="Google Shape;1068;p108"/>
          <p:cNvSpPr/>
          <p:nvPr/>
        </p:nvSpPr>
        <p:spPr>
          <a:xfrm>
            <a:off x="6417575" y="2137400"/>
            <a:ext cx="482100" cy="1668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069" name="Google Shape;1069;p108"/>
          <p:cNvSpPr txBox="1"/>
          <p:nvPr/>
        </p:nvSpPr>
        <p:spPr>
          <a:xfrm>
            <a:off x="7085625" y="2611100"/>
            <a:ext cx="15474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727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i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Это произошло до разработки</a:t>
            </a:r>
            <a:endParaRPr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0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09"/>
          <p:cNvSpPr txBox="1">
            <a:spLocks noGrp="1"/>
          </p:cNvSpPr>
          <p:nvPr>
            <p:ph type="title"/>
          </p:nvPr>
        </p:nvSpPr>
        <p:spPr>
          <a:xfrm>
            <a:off x="450557" y="978556"/>
            <a:ext cx="83904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Lean Canvas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079" name="Google Shape;1079;p109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080" name="Google Shape;1080;p10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0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0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0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0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0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0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0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0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0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0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0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0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3" name="Google Shape;1093;p10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4" name="Google Shape;1094;p109"/>
          <p:cNvSpPr txBox="1"/>
          <p:nvPr/>
        </p:nvSpPr>
        <p:spPr>
          <a:xfrm>
            <a:off x="476250" y="2310400"/>
            <a:ext cx="63294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менеджеру продукта:</a:t>
            </a:r>
            <a:endParaRPr sz="1500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понять продукт со всех сторон</a:t>
            </a:r>
            <a:endParaRPr sz="1500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“узкие места” и сформировать рисковые гипотезы</a:t>
            </a:r>
            <a:endParaRPr sz="1500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объяснить свои идеи команде и стейкхолдерам</a:t>
            </a:r>
            <a:endParaRPr sz="1500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5" name="Google Shape;1095;p109"/>
          <p:cNvSpPr txBox="1"/>
          <p:nvPr/>
        </p:nvSpPr>
        <p:spPr>
          <a:xfrm>
            <a:off x="450550" y="1670225"/>
            <a:ext cx="7653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Подход к комплексному описанию продукта по методологии Lean.</a:t>
            </a:r>
            <a:endParaRPr sz="1500">
              <a:solidFill>
                <a:srgbClr val="3333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0"/>
          <p:cNvSpPr txBox="1"/>
          <p:nvPr/>
        </p:nvSpPr>
        <p:spPr>
          <a:xfrm>
            <a:off x="614365" y="1594685"/>
            <a:ext cx="50802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создания Lean Canvas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01" name="Google Shape;1101;p11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1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1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1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6277" y="1373665"/>
            <a:ext cx="2536085" cy="23961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07" name="Google Shape;1107;p110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1108" name="Google Shape;1108;p110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1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1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1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1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1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1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1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1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1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1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1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1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1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11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11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11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9" name="Google Shape;1129;p1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t="7227"/>
          <a:stretch/>
        </p:blipFill>
        <p:spPr>
          <a:xfrm>
            <a:off x="844950" y="710900"/>
            <a:ext cx="7454100" cy="435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111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131" name="Google Shape;1131;p11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1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1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1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1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1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1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1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1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1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1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1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1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11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4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94"/>
          <p:cNvSpPr/>
          <p:nvPr/>
        </p:nvSpPr>
        <p:spPr>
          <a:xfrm>
            <a:off x="614362" y="380807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94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4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4"/>
          <p:cNvSpPr/>
          <p:nvPr/>
        </p:nvSpPr>
        <p:spPr>
          <a:xfrm>
            <a:off x="538162" y="1267255"/>
            <a:ext cx="447600" cy="43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94"/>
          <p:cNvSpPr/>
          <p:nvPr/>
        </p:nvSpPr>
        <p:spPr>
          <a:xfrm>
            <a:off x="538020" y="1271770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4"/>
          <p:cNvSpPr/>
          <p:nvPr/>
        </p:nvSpPr>
        <p:spPr>
          <a:xfrm>
            <a:off x="537514" y="195014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94"/>
          <p:cNvSpPr txBox="1"/>
          <p:nvPr/>
        </p:nvSpPr>
        <p:spPr>
          <a:xfrm>
            <a:off x="1280685" y="1275465"/>
            <a:ext cx="792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5" name="Google Shape;735;p94"/>
          <p:cNvSpPr txBox="1">
            <a:spLocks noGrp="1"/>
          </p:cNvSpPr>
          <p:nvPr>
            <p:ph type="title"/>
          </p:nvPr>
        </p:nvSpPr>
        <p:spPr>
          <a:xfrm>
            <a:off x="1280605" y="1454118"/>
            <a:ext cx="5966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1800"/>
              <a:t>Продуктовое мышление</a:t>
            </a:r>
            <a:endParaRPr sz="1800"/>
          </a:p>
        </p:txBody>
      </p:sp>
      <p:sp>
        <p:nvSpPr>
          <p:cNvPr id="736" name="Google Shape;736;p94"/>
          <p:cNvSpPr txBox="1"/>
          <p:nvPr/>
        </p:nvSpPr>
        <p:spPr>
          <a:xfrm>
            <a:off x="1280579" y="2604509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продуктовыми требованиями 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37" name="Google Shape;737;p94"/>
          <p:cNvSpPr txBox="1"/>
          <p:nvPr/>
        </p:nvSpPr>
        <p:spPr>
          <a:xfrm>
            <a:off x="642644" y="13465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8" name="Google Shape;738;p94"/>
          <p:cNvSpPr txBox="1"/>
          <p:nvPr/>
        </p:nvSpPr>
        <p:spPr>
          <a:xfrm>
            <a:off x="642001" y="204532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698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9698A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9" name="Google Shape;739;p94"/>
          <p:cNvSpPr/>
          <p:nvPr/>
        </p:nvSpPr>
        <p:spPr>
          <a:xfrm>
            <a:off x="541403" y="260876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4"/>
          <p:cNvSpPr txBox="1"/>
          <p:nvPr/>
        </p:nvSpPr>
        <p:spPr>
          <a:xfrm>
            <a:off x="645890" y="269975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741" name="Google Shape;741;p94"/>
          <p:cNvCxnSpPr/>
          <p:nvPr/>
        </p:nvCxnSpPr>
        <p:spPr>
          <a:xfrm>
            <a:off x="765624" y="171332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2" name="Google Shape;742;p94"/>
          <p:cNvSpPr/>
          <p:nvPr/>
        </p:nvSpPr>
        <p:spPr>
          <a:xfrm>
            <a:off x="536843" y="327040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4"/>
          <p:cNvSpPr txBox="1"/>
          <p:nvPr/>
        </p:nvSpPr>
        <p:spPr>
          <a:xfrm>
            <a:off x="641330" y="336559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4" name="Google Shape;744;p94"/>
          <p:cNvSpPr/>
          <p:nvPr/>
        </p:nvSpPr>
        <p:spPr>
          <a:xfrm>
            <a:off x="542051" y="393205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4"/>
          <p:cNvSpPr txBox="1"/>
          <p:nvPr/>
        </p:nvSpPr>
        <p:spPr>
          <a:xfrm>
            <a:off x="646538" y="402724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6" name="Google Shape;746;p94"/>
          <p:cNvSpPr txBox="1"/>
          <p:nvPr/>
        </p:nvSpPr>
        <p:spPr>
          <a:xfrm>
            <a:off x="1256820" y="3271136"/>
            <a:ext cx="5073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4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MVP и RAT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47" name="Google Shape;747;p94"/>
          <p:cNvSpPr txBox="1"/>
          <p:nvPr/>
        </p:nvSpPr>
        <p:spPr>
          <a:xfrm>
            <a:off x="1280579" y="1950073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2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продуктовых требований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748" name="Google Shape;748;p94"/>
          <p:cNvCxnSpPr/>
          <p:nvPr/>
        </p:nvCxnSpPr>
        <p:spPr>
          <a:xfrm>
            <a:off x="764976" y="2382069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9" name="Google Shape;749;p94"/>
          <p:cNvCxnSpPr/>
          <p:nvPr/>
        </p:nvCxnSpPr>
        <p:spPr>
          <a:xfrm>
            <a:off x="765624" y="304128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94"/>
          <p:cNvCxnSpPr/>
          <p:nvPr/>
        </p:nvCxnSpPr>
        <p:spPr>
          <a:xfrm>
            <a:off x="765624" y="3702326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1" name="Google Shape;751;p94"/>
          <p:cNvSpPr txBox="1"/>
          <p:nvPr/>
        </p:nvSpPr>
        <p:spPr>
          <a:xfrm>
            <a:off x="1280675" y="3890150"/>
            <a:ext cx="5626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</a:t>
            </a: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Базовые продуктовые метрики и отслеживание результата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52" name="Google Shape;752;p94"/>
          <p:cNvSpPr txBox="1"/>
          <p:nvPr/>
        </p:nvSpPr>
        <p:spPr>
          <a:xfrm>
            <a:off x="863227" y="264182"/>
            <a:ext cx="5404776" cy="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53" name="Google Shape;753;p94"/>
          <p:cNvGrpSpPr/>
          <p:nvPr/>
        </p:nvGrpSpPr>
        <p:grpSpPr>
          <a:xfrm>
            <a:off x="7507499" y="345075"/>
            <a:ext cx="1023081" cy="168758"/>
            <a:chOff x="14868658" y="741514"/>
            <a:chExt cx="2249358" cy="384811"/>
          </a:xfrm>
        </p:grpSpPr>
        <p:sp>
          <p:nvSpPr>
            <p:cNvPr id="754" name="Google Shape;754;p94"/>
            <p:cNvSpPr/>
            <p:nvPr/>
          </p:nvSpPr>
          <p:spPr>
            <a:xfrm>
              <a:off x="16985455" y="863648"/>
              <a:ext cx="132561" cy="1796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4"/>
            <p:cNvSpPr/>
            <p:nvPr/>
          </p:nvSpPr>
          <p:spPr>
            <a:xfrm>
              <a:off x="16807130" y="863278"/>
              <a:ext cx="153293" cy="1752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4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4"/>
            <p:cNvSpPr/>
            <p:nvPr/>
          </p:nvSpPr>
          <p:spPr>
            <a:xfrm>
              <a:off x="16406094" y="863279"/>
              <a:ext cx="285656" cy="17968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4"/>
            <p:cNvSpPr/>
            <p:nvPr/>
          </p:nvSpPr>
          <p:spPr>
            <a:xfrm>
              <a:off x="16192698" y="798734"/>
              <a:ext cx="184497" cy="2397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4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4"/>
            <p:cNvSpPr/>
            <p:nvPr/>
          </p:nvSpPr>
          <p:spPr>
            <a:xfrm>
              <a:off x="15822866" y="863019"/>
              <a:ext cx="171408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4"/>
            <p:cNvSpPr/>
            <p:nvPr/>
          </p:nvSpPr>
          <p:spPr>
            <a:xfrm>
              <a:off x="15626336" y="863018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4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4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4"/>
            <p:cNvSpPr/>
            <p:nvPr/>
          </p:nvSpPr>
          <p:spPr>
            <a:xfrm>
              <a:off x="14868658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2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12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12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12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112" descr="Изображение выглядит как человек, мужчина, ноутбук, сидит&#10;&#10;Автоматически созданное описание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595" r="16595"/>
          <a:stretch/>
        </p:blipFill>
        <p:spPr>
          <a:xfrm>
            <a:off x="5274899" y="1128767"/>
            <a:ext cx="3390641" cy="35136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sp>
        <p:nvSpPr>
          <p:cNvPr id="1154" name="Google Shape;1154;p112"/>
          <p:cNvSpPr txBox="1">
            <a:spLocks noGrp="1"/>
          </p:cNvSpPr>
          <p:nvPr>
            <p:ph type="body" idx="1"/>
          </p:nvPr>
        </p:nvSpPr>
        <p:spPr>
          <a:xfrm>
            <a:off x="476255" y="1630854"/>
            <a:ext cx="4546370" cy="204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en" sz="1100" b="1"/>
              <a:t>Кто клиент?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en" sz="1100"/>
              <a:t>Определите, кто будет покупать продукт, а кто — пользоваться им. Например, если вы делаете приложение или сервис для компаний, за выбор и оплату обычно отвечает руководитель, а за использование продукта — его сотрудники.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en" sz="1100" b="1"/>
              <a:t>Кто первые пользователи?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en" sz="1100"/>
              <a:t>Соберите группу из нескольких представителей вашей целевой аудитории. Они будут участвовать в разработке и запуске продукта: помогать проверять гипотезы, первыми тестировать, что получилось, и давать обратную связь.</a:t>
            </a:r>
            <a:endParaRPr sz="1100"/>
          </a:p>
        </p:txBody>
      </p:sp>
      <p:sp>
        <p:nvSpPr>
          <p:cNvPr id="1155" name="Google Shape;1155;p112"/>
          <p:cNvSpPr/>
          <p:nvPr/>
        </p:nvSpPr>
        <p:spPr>
          <a:xfrm>
            <a:off x="476260" y="3866097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12"/>
          <p:cNvSpPr/>
          <p:nvPr/>
        </p:nvSpPr>
        <p:spPr>
          <a:xfrm>
            <a:off x="635508" y="4015796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12"/>
          <p:cNvSpPr txBox="1"/>
          <p:nvPr/>
        </p:nvSpPr>
        <p:spPr>
          <a:xfrm>
            <a:off x="1134352" y="3866094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Выделите ранних последователей </a:t>
            </a: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(early adopters)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8" name="Google Shape;1158;p112"/>
          <p:cNvSpPr/>
          <p:nvPr/>
        </p:nvSpPr>
        <p:spPr>
          <a:xfrm>
            <a:off x="476260" y="4408549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12"/>
          <p:cNvSpPr/>
          <p:nvPr/>
        </p:nvSpPr>
        <p:spPr>
          <a:xfrm>
            <a:off x="635508" y="4558248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12"/>
          <p:cNvSpPr txBox="1"/>
          <p:nvPr/>
        </p:nvSpPr>
        <p:spPr>
          <a:xfrm>
            <a:off x="1134352" y="4408547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Выделите потребителей, пользователей и все их роли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61" name="Google Shape;1161;p112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162" name="Google Shape;1162;p11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1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1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1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1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1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1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1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1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1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1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1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1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112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Сегменты клиентов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76" name="Google Shape;1176;p11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13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13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13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13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13"/>
          <p:cNvSpPr txBox="1">
            <a:spLocks noGrp="1"/>
          </p:cNvSpPr>
          <p:nvPr>
            <p:ph type="body" idx="1"/>
          </p:nvPr>
        </p:nvSpPr>
        <p:spPr>
          <a:xfrm>
            <a:off x="3990258" y="1235842"/>
            <a:ext cx="4675315" cy="252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Какая проблема есть у клиента?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Посмотрите на все сегменты покупателей из первого блока и сформулируйте, какую их потребность закрывает продукт.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Кто уже решает эту проблему?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Выявите всех существующих конкурентов. Любую проблему уже кто-то решает, но кто — не всегда очевидно. Если ваш продукт — сервис вызова такси, и вы закрываете потребность в комфортном передвижении, то ваши конкуренты — не только аналогичные сервисы, но и компании, которые продают автомобили.</a:t>
            </a:r>
            <a:endParaRPr sz="1100" b="1"/>
          </a:p>
        </p:txBody>
      </p:sp>
      <p:sp>
        <p:nvSpPr>
          <p:cNvPr id="1186" name="Google Shape;1186;p113"/>
          <p:cNvSpPr txBox="1"/>
          <p:nvPr/>
        </p:nvSpPr>
        <p:spPr>
          <a:xfrm>
            <a:off x="4327630" y="3886366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Перечислите три главные проблемы ваших клиентов и ранжируйте их по важности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7" name="Google Shape;1187;p113"/>
          <p:cNvSpPr txBox="1"/>
          <p:nvPr/>
        </p:nvSpPr>
        <p:spPr>
          <a:xfrm>
            <a:off x="4366677" y="4445681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Перечислите существующие альтернативы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8" name="Google Shape;1188;p113" descr="Изображение выглядит как город, внешний, здание, фон&#10;&#10;Автоматически созданное описание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469" t="1057" r="8765" b="1056"/>
          <a:stretch/>
        </p:blipFill>
        <p:spPr>
          <a:xfrm>
            <a:off x="476255" y="1289084"/>
            <a:ext cx="3448500" cy="3405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sp>
        <p:nvSpPr>
          <p:cNvPr id="1189" name="Google Shape;1189;p113"/>
          <p:cNvSpPr/>
          <p:nvPr/>
        </p:nvSpPr>
        <p:spPr>
          <a:xfrm>
            <a:off x="8212735" y="3867697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13"/>
          <p:cNvSpPr/>
          <p:nvPr/>
        </p:nvSpPr>
        <p:spPr>
          <a:xfrm>
            <a:off x="8371983" y="4017397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13"/>
          <p:cNvSpPr/>
          <p:nvPr/>
        </p:nvSpPr>
        <p:spPr>
          <a:xfrm>
            <a:off x="8212735" y="4410149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13"/>
          <p:cNvSpPr/>
          <p:nvPr/>
        </p:nvSpPr>
        <p:spPr>
          <a:xfrm>
            <a:off x="8371983" y="4559849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3" name="Google Shape;1193;p113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194" name="Google Shape;1194;p11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1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1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1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1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1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1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1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1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1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1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1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1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7" name="Google Shape;1207;p113"/>
          <p:cNvSpPr txBox="1">
            <a:spLocks noGrp="1"/>
          </p:cNvSpPr>
          <p:nvPr>
            <p:ph type="title"/>
          </p:nvPr>
        </p:nvSpPr>
        <p:spPr>
          <a:xfrm>
            <a:off x="476250" y="615099"/>
            <a:ext cx="6825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клиента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08" name="Google Shape;1208;p11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4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14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14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14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14"/>
          <p:cNvSpPr txBox="1">
            <a:spLocks noGrp="1"/>
          </p:cNvSpPr>
          <p:nvPr>
            <p:ph type="title"/>
          </p:nvPr>
        </p:nvSpPr>
        <p:spPr>
          <a:xfrm>
            <a:off x="476247" y="736850"/>
            <a:ext cx="7651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2A2834"/>
                </a:solidFill>
                <a:latin typeface="Tahoma"/>
                <a:ea typeface="Tahoma"/>
                <a:cs typeface="Tahoma"/>
                <a:sym typeface="Tahoma"/>
              </a:rPr>
              <a:t>Уникальное торговое предложение</a:t>
            </a:r>
            <a:endParaRPr sz="600"/>
          </a:p>
        </p:txBody>
      </p:sp>
      <p:sp>
        <p:nvSpPr>
          <p:cNvPr id="1218" name="Google Shape;1218;p114"/>
          <p:cNvSpPr txBox="1">
            <a:spLocks noGrp="1"/>
          </p:cNvSpPr>
          <p:nvPr>
            <p:ph type="body" idx="1"/>
          </p:nvPr>
        </p:nvSpPr>
        <p:spPr>
          <a:xfrm>
            <a:off x="4013425" y="1384039"/>
            <a:ext cx="4652103" cy="237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r>
              <a:rPr lang="en" sz="1100" dirty="0">
                <a:solidFill>
                  <a:srgbClr val="2A2834"/>
                </a:solidFill>
              </a:rPr>
              <a:t>УТП— суть Вашего продукта в нескольких словах, которые можно поместить в заголовок посадочной страницы (landing page).</a:t>
            </a: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r>
              <a:rPr lang="en" sz="1100" dirty="0">
                <a:solidFill>
                  <a:srgbClr val="2A2834"/>
                </a:solidFill>
              </a:rPr>
              <a:t>Пропишите ценности продукта для клиента.</a:t>
            </a: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r>
              <a:rPr lang="en" sz="1100" b="1" dirty="0">
                <a:solidFill>
                  <a:srgbClr val="2A2834"/>
                </a:solidFill>
              </a:rPr>
              <a:t>Чем продукт лучше остальных?</a:t>
            </a: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r>
              <a:rPr lang="en" sz="1100" dirty="0">
                <a:solidFill>
                  <a:srgbClr val="2A2834"/>
                </a:solidFill>
              </a:rPr>
              <a:t>Ответ на этот вопрос поможет сформулировать уникальное торговое предложение (УТП).</a:t>
            </a:r>
            <a:endParaRPr sz="1100" dirty="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None/>
            </a:pPr>
            <a:r>
              <a:rPr lang="en" sz="1100" dirty="0">
                <a:solidFill>
                  <a:srgbClr val="2A2834"/>
                </a:solidFill>
              </a:rPr>
              <a:t>Подумайте, чем ваш продукт лучше и почему клиенты захотят за него заплатить. </a:t>
            </a:r>
            <a:endParaRPr sz="1100" dirty="0">
              <a:solidFill>
                <a:srgbClr val="2A2834"/>
              </a:solidFill>
            </a:endParaRPr>
          </a:p>
        </p:txBody>
      </p:sp>
      <p:sp>
        <p:nvSpPr>
          <p:cNvPr id="1219" name="Google Shape;1219;p114"/>
          <p:cNvSpPr txBox="1"/>
          <p:nvPr/>
        </p:nvSpPr>
        <p:spPr>
          <a:xfrm>
            <a:off x="4327630" y="3819532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Отличайтесь. Сделайте ваше УТП ответом на проблему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0" name="Google Shape;1220;p114"/>
          <p:cNvSpPr txBox="1"/>
          <p:nvPr/>
        </p:nvSpPr>
        <p:spPr>
          <a:xfrm>
            <a:off x="3498641" y="4410147"/>
            <a:ext cx="4661670" cy="62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УТП отвечайте на вопросы: Что есть ваш продукт? Кто ваши клиенты? Зачем вашим клиентам ваш продукт?  </a:t>
            </a:r>
            <a:endParaRPr sz="13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1" name="Google Shape;1221;p114"/>
          <p:cNvSpPr/>
          <p:nvPr/>
        </p:nvSpPr>
        <p:spPr>
          <a:xfrm>
            <a:off x="8212735" y="3800862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14"/>
          <p:cNvSpPr/>
          <p:nvPr/>
        </p:nvSpPr>
        <p:spPr>
          <a:xfrm>
            <a:off x="8371983" y="3950562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14"/>
          <p:cNvSpPr/>
          <p:nvPr/>
        </p:nvSpPr>
        <p:spPr>
          <a:xfrm>
            <a:off x="8212735" y="4410149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14"/>
          <p:cNvSpPr/>
          <p:nvPr/>
        </p:nvSpPr>
        <p:spPr>
          <a:xfrm>
            <a:off x="8371983" y="4559849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6" name="Google Shape;1226;p114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227" name="Google Shape;1227;p11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1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1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1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1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1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1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1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1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1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1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1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1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0" name="Google Shape;1240;p11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503D2D-C605-4D3E-94B4-A71EFA465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706" y="1395993"/>
            <a:ext cx="2899537" cy="31036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1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11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1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15"/>
          <p:cNvSpPr/>
          <p:nvPr/>
        </p:nvSpPr>
        <p:spPr>
          <a:xfrm>
            <a:off x="446947" y="1936770"/>
            <a:ext cx="48813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</a:t>
            </a:r>
            <a:r>
              <a:rPr lang="ru-RU" sz="1500" b="1" i="0" u="none" strike="noStrike" cap="none" dirty="0" err="1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ду</a:t>
            </a: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кт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«Виртуальный ассистент»</a:t>
            </a:r>
            <a:endParaRPr sz="15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сервис</a:t>
            </a:r>
            <a:b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который помогает </a:t>
            </a:r>
            <a:r>
              <a:rPr lang="ru-RU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абонентам</a:t>
            </a:r>
            <a:endParaRPr sz="1500" b="0" i="0" u="none" strike="noStrike" cap="none" dirty="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защититься от лишних звонков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дает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</a:t>
            </a:r>
            <a:r>
              <a:rPr lang="ru-RU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узнать суть звонка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помощи</a:t>
            </a:r>
            <a:r>
              <a:rPr lang="ru-RU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50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специального бота, который отвечает на звонок и узнает о намерении звонящего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отличи</a:t>
            </a:r>
            <a:r>
              <a:rPr lang="ru-RU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е</a:t>
            </a: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 </a:t>
            </a:r>
            <a:r>
              <a:rPr lang="ru-RU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простой блокировки </a:t>
            </a:r>
            <a:r>
              <a:rPr lang="ru-RU" sz="1500" b="0" i="0" u="none" strike="noStrike" cap="none" dirty="0" err="1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СПАМа</a:t>
            </a:r>
            <a:endParaRPr sz="1500" b="0" i="0" u="none" strike="noStrike" cap="none" dirty="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50" name="Google Shape;125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3765" y="1997680"/>
            <a:ext cx="3520915" cy="2347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115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252" name="Google Shape;1252;p11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1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1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1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1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1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1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1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1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1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1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1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1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5" name="Google Shape;1265;p115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УТП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6" name="Google Shape;1266;p11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28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1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11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1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15"/>
          <p:cNvSpPr/>
          <p:nvPr/>
        </p:nvSpPr>
        <p:spPr>
          <a:xfrm>
            <a:off x="446947" y="1936770"/>
            <a:ext cx="4881300" cy="1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</a:t>
            </a:r>
            <a:r>
              <a:rPr lang="ru-RU" sz="1500" b="1" i="0" u="none" strike="noStrike" cap="none" dirty="0" err="1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ду</a:t>
            </a: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кт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Air BnB</a:t>
            </a:r>
            <a:endParaRPr sz="15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сервис</a:t>
            </a:r>
            <a:b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который помогает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самостоятельным путешественникам</a:t>
            </a:r>
            <a:endParaRPr sz="1500" b="0" i="0" u="none" strike="noStrike" cap="none" dirty="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Забронировать жилье в поездках по миру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дает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возможность сэкономить и почувствовать себя местными в 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помощи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базы данных собственников жилья, которые сдают его посуточно по комнатам или целиком</a:t>
            </a:r>
            <a:endParaRPr sz="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отличии </a:t>
            </a:r>
            <a:r>
              <a:rPr lang="en" sz="1500" b="0" i="0" u="none" strike="noStrike" cap="none" dirty="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 Booking и других сервисов бронирования отелей</a:t>
            </a:r>
            <a:endParaRPr sz="1500" b="0" i="0" u="none" strike="noStrike" cap="none" dirty="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50" name="Google Shape;125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3765" y="1997680"/>
            <a:ext cx="3520915" cy="2347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1" name="Google Shape;1251;p115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252" name="Google Shape;1252;p11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1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1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1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1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1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1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1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1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1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1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1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1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5" name="Google Shape;1265;p115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УТП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66" name="Google Shape;1266;p11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6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16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16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16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16"/>
          <p:cNvSpPr txBox="1">
            <a:spLocks noGrp="1"/>
          </p:cNvSpPr>
          <p:nvPr>
            <p:ph type="body" idx="1"/>
          </p:nvPr>
        </p:nvSpPr>
        <p:spPr>
          <a:xfrm>
            <a:off x="476255" y="1630854"/>
            <a:ext cx="36942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2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Как продукт решит проблему пользователя?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2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Опишите несколько ключевых функций продукта, которые решают проблемы пользователей и будут поддержкой вашего УТП.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2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2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Подумайте, какие функции должны появиться в продукте в первую очередь, а без каких продукт уже может существовать и приносить пользователям ценность.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endParaRPr sz="1100" b="1"/>
          </a:p>
        </p:txBody>
      </p:sp>
      <p:sp>
        <p:nvSpPr>
          <p:cNvPr id="1276" name="Google Shape;1276;p116"/>
          <p:cNvSpPr/>
          <p:nvPr/>
        </p:nvSpPr>
        <p:spPr>
          <a:xfrm>
            <a:off x="476260" y="3866097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16"/>
          <p:cNvSpPr/>
          <p:nvPr/>
        </p:nvSpPr>
        <p:spPr>
          <a:xfrm>
            <a:off x="635508" y="4015796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16"/>
          <p:cNvSpPr txBox="1"/>
          <p:nvPr/>
        </p:nvSpPr>
        <p:spPr>
          <a:xfrm>
            <a:off x="1134352" y="3866094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спешите описывать решение. Довольно часто оно оказывается существенно изменено после первых интервью с потенциальными потребителями</a:t>
            </a:r>
            <a:endParaRPr sz="13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79" name="Google Shape;1279;p116" descr="Изображение выглядит как внутренний, стол, окно, компьютер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13567" r="13566"/>
          <a:stretch/>
        </p:blipFill>
        <p:spPr>
          <a:xfrm>
            <a:off x="4918696" y="1047003"/>
            <a:ext cx="3793577" cy="3346875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grpSp>
        <p:nvGrpSpPr>
          <p:cNvPr id="1280" name="Google Shape;1280;p116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281" name="Google Shape;1281;p11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1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1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1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1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1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1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1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1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1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1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1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1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4" name="Google Shape;1294;p116"/>
          <p:cNvSpPr txBox="1">
            <a:spLocks noGrp="1"/>
          </p:cNvSpPr>
          <p:nvPr>
            <p:ph type="title"/>
          </p:nvPr>
        </p:nvSpPr>
        <p:spPr>
          <a:xfrm>
            <a:off x="476250" y="615099"/>
            <a:ext cx="6825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проблемы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95" name="Google Shape;1295;p11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17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17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17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17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17"/>
          <p:cNvSpPr txBox="1">
            <a:spLocks noGrp="1"/>
          </p:cNvSpPr>
          <p:nvPr>
            <p:ph type="body" idx="1"/>
          </p:nvPr>
        </p:nvSpPr>
        <p:spPr>
          <a:xfrm>
            <a:off x="310350" y="1622800"/>
            <a:ext cx="4675200" cy="2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00"/>
                </a:solidFill>
              </a:rPr>
              <a:t>Как и где лучше рассказать о продукте?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Ответ зависит не только от продукта, но и от его аудитории. Подумайте, где вы можете получить контакт  с вашей аудиторией и какой формат коммуникации будет наиболее эффективным: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Реклама в социальных сетях</a:t>
            </a: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Реклама в поисковых системах</a:t>
            </a: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Контент-маркетинг </a:t>
            </a: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Продажи через партнерские компании</a:t>
            </a: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PR</a:t>
            </a:r>
            <a:endParaRPr sz="1100">
              <a:solidFill>
                <a:srgbClr val="000000"/>
              </a:solidFill>
            </a:endParaRPr>
          </a:p>
          <a:p>
            <a:pPr marL="457200" marR="647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Интеграции с другими продуктами с целью привлечения их пользователей и т.д </a:t>
            </a: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endParaRPr sz="1100" b="1">
              <a:solidFill>
                <a:srgbClr val="000000"/>
              </a:solidFill>
            </a:endParaRPr>
          </a:p>
        </p:txBody>
      </p:sp>
      <p:sp>
        <p:nvSpPr>
          <p:cNvPr id="1305" name="Google Shape;1305;p117"/>
          <p:cNvSpPr txBox="1"/>
          <p:nvPr/>
        </p:nvSpPr>
        <p:spPr>
          <a:xfrm>
            <a:off x="912391" y="4093591"/>
            <a:ext cx="42294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Выбирайте каналы, где “водится” ваша аудитория</a:t>
            </a:r>
            <a:endParaRPr sz="12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6" name="Google Shape;1306;p117"/>
          <p:cNvSpPr txBox="1"/>
          <p:nvPr/>
        </p:nvSpPr>
        <p:spPr>
          <a:xfrm>
            <a:off x="912390" y="4617406"/>
            <a:ext cx="7037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  <a:latin typeface="Tahoma"/>
                <a:ea typeface="Tahoma"/>
                <a:cs typeface="Tahoma"/>
                <a:sym typeface="Tahoma"/>
              </a:rPr>
              <a:t>Начните с бесплатных каналов,  если ваш продукт пока не зарабатывает самостоятельно </a:t>
            </a:r>
            <a:endParaRPr sz="1100" b="1" i="0" u="none" strike="noStrike" cap="none">
              <a:solidFill>
                <a:srgbClr val="2A283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7" name="Google Shape;1307;p117"/>
          <p:cNvSpPr/>
          <p:nvPr/>
        </p:nvSpPr>
        <p:spPr>
          <a:xfrm>
            <a:off x="333285" y="401739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17"/>
          <p:cNvSpPr/>
          <p:nvPr/>
        </p:nvSpPr>
        <p:spPr>
          <a:xfrm>
            <a:off x="492533" y="4167097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17"/>
          <p:cNvSpPr/>
          <p:nvPr/>
        </p:nvSpPr>
        <p:spPr>
          <a:xfrm>
            <a:off x="333272" y="4566949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17"/>
          <p:cNvSpPr/>
          <p:nvPr/>
        </p:nvSpPr>
        <p:spPr>
          <a:xfrm>
            <a:off x="492520" y="4716649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1" name="Google Shape;1311;p117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312" name="Google Shape;1312;p11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1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1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1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1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1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1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1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1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1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1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1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1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5" name="Google Shape;1325;p117"/>
          <p:cNvSpPr txBox="1">
            <a:spLocks noGrp="1"/>
          </p:cNvSpPr>
          <p:nvPr>
            <p:ph type="title"/>
          </p:nvPr>
        </p:nvSpPr>
        <p:spPr>
          <a:xfrm>
            <a:off x="448950" y="943949"/>
            <a:ext cx="6825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Каналы продвижения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326" name="Google Shape;1326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3751" y="1200349"/>
            <a:ext cx="3088224" cy="306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8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18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18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18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18"/>
          <p:cNvSpPr txBox="1">
            <a:spLocks noGrp="1"/>
          </p:cNvSpPr>
          <p:nvPr>
            <p:ph type="body" idx="1"/>
          </p:nvPr>
        </p:nvSpPr>
        <p:spPr>
          <a:xfrm>
            <a:off x="382180" y="1582507"/>
            <a:ext cx="43497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Здесь нужно подумать о прибыльности продукта и о том, что что и когда пользователь будет вам платить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Как продукт будет приносить деньги?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Учитывайте, что не все готовы покупать то, чем с удовольствием пользовались бы бесплатно. Например, клиент выбирает менеджер задач, чтобы планировать дела. Для личных целей ему подойдёт бесплатный продукт с базовыми функциями и простым интерфейсом. К программе для работы уже больше требований, поэтому за неё и больше согласятся платить.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endParaRPr sz="1100" b="1">
              <a:solidFill>
                <a:srgbClr val="2A2834"/>
              </a:solidFill>
            </a:endParaRPr>
          </a:p>
        </p:txBody>
      </p:sp>
      <p:sp>
        <p:nvSpPr>
          <p:cNvPr id="1337" name="Google Shape;1337;p118"/>
          <p:cNvSpPr/>
          <p:nvPr/>
        </p:nvSpPr>
        <p:spPr>
          <a:xfrm>
            <a:off x="476260" y="3866097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18"/>
          <p:cNvSpPr/>
          <p:nvPr/>
        </p:nvSpPr>
        <p:spPr>
          <a:xfrm>
            <a:off x="635508" y="4015796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18"/>
          <p:cNvSpPr txBox="1"/>
          <p:nvPr/>
        </p:nvSpPr>
        <p:spPr>
          <a:xfrm>
            <a:off x="1134352" y="3866094"/>
            <a:ext cx="379357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Назначайте цену сразу, если Вы намереваетесь зарабатывать на продукте. </a:t>
            </a:r>
            <a:endParaRPr sz="13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40" name="Google Shape;1340;p118" descr="Изображение выглядит как стол, рабочий стол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15364" r="15364"/>
          <a:stretch/>
        </p:blipFill>
        <p:spPr>
          <a:xfrm>
            <a:off x="5022740" y="1007513"/>
            <a:ext cx="3642800" cy="33809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sp>
        <p:nvSpPr>
          <p:cNvPr id="1341" name="Google Shape;1341;p118"/>
          <p:cNvSpPr/>
          <p:nvPr/>
        </p:nvSpPr>
        <p:spPr>
          <a:xfrm>
            <a:off x="476260" y="4549148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18"/>
          <p:cNvSpPr/>
          <p:nvPr/>
        </p:nvSpPr>
        <p:spPr>
          <a:xfrm>
            <a:off x="635508" y="4698847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18"/>
          <p:cNvSpPr txBox="1"/>
          <p:nvPr/>
        </p:nvSpPr>
        <p:spPr>
          <a:xfrm>
            <a:off x="1134352" y="4549146"/>
            <a:ext cx="6166166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Определитесь с тем, как часто у пользователей появляется потребность в вашем продукте, чтобы предположить, какая вам доступна монетизация</a:t>
            </a: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44" name="Google Shape;1344;p118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345" name="Google Shape;1345;p11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1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1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1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1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1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1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1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1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1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1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1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1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8" name="Google Shape;1358;p118"/>
          <p:cNvSpPr txBox="1">
            <a:spLocks noGrp="1"/>
          </p:cNvSpPr>
          <p:nvPr>
            <p:ph type="title"/>
          </p:nvPr>
        </p:nvSpPr>
        <p:spPr>
          <a:xfrm>
            <a:off x="448950" y="943949"/>
            <a:ext cx="6825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Доходы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59" name="Google Shape;1359;p11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9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19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19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19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19"/>
          <p:cNvSpPr txBox="1">
            <a:spLocks noGrp="1"/>
          </p:cNvSpPr>
          <p:nvPr>
            <p:ph type="body" idx="1"/>
          </p:nvPr>
        </p:nvSpPr>
        <p:spPr>
          <a:xfrm>
            <a:off x="5190901" y="1555200"/>
            <a:ext cx="3469800" cy="2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Сюда нужно включить всё, на что вы планируете потратить деньги для создания описанной версии продукта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 b="1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Сколько денег нужно, чтобы запустить продукт?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Чтобы создать продукт, который захотят купить, придётся вложиться в исследования. Нужно будет определить целевую аудиторию, выявить проблему и найти решения, а готовому продукту понадобятся сайт и реклама, чтобы о нем узнали.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endParaRPr sz="1100" b="1">
              <a:solidFill>
                <a:srgbClr val="000000"/>
              </a:solidFill>
            </a:endParaRPr>
          </a:p>
        </p:txBody>
      </p:sp>
      <p:sp>
        <p:nvSpPr>
          <p:cNvPr id="1369" name="Google Shape;1369;p119"/>
          <p:cNvSpPr txBox="1"/>
          <p:nvPr/>
        </p:nvSpPr>
        <p:spPr>
          <a:xfrm>
            <a:off x="4028975" y="4187125"/>
            <a:ext cx="40923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Учитывайте расходы на ту версию продукта, которая будет достаточно зрелой, чтобы Вы могли за нее назначить цену.</a:t>
            </a:r>
            <a:endParaRPr sz="13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0" name="Google Shape;1370;p119"/>
          <p:cNvSpPr/>
          <p:nvPr/>
        </p:nvSpPr>
        <p:spPr>
          <a:xfrm>
            <a:off x="8212735" y="431511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19"/>
          <p:cNvSpPr/>
          <p:nvPr/>
        </p:nvSpPr>
        <p:spPr>
          <a:xfrm>
            <a:off x="8371983" y="4464816"/>
            <a:ext cx="129438" cy="134739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2" name="Google Shape;1372;p119" descr="Изображение выглядит как человек, мужчина, женщина, держи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22994" r="4193"/>
          <a:stretch/>
        </p:blipFill>
        <p:spPr>
          <a:xfrm>
            <a:off x="476250" y="1597275"/>
            <a:ext cx="3397650" cy="3003101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grpSp>
        <p:nvGrpSpPr>
          <p:cNvPr id="1373" name="Google Shape;1373;p119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374" name="Google Shape;1374;p11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1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1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1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1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1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1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1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1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1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1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1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1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7" name="Google Shape;1387;p119"/>
          <p:cNvSpPr txBox="1">
            <a:spLocks noGrp="1"/>
          </p:cNvSpPr>
          <p:nvPr>
            <p:ph type="title"/>
          </p:nvPr>
        </p:nvSpPr>
        <p:spPr>
          <a:xfrm>
            <a:off x="448950" y="943949"/>
            <a:ext cx="6825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Расходы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88" name="Google Shape;1388;p11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0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120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20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20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20"/>
          <p:cNvSpPr txBox="1">
            <a:spLocks noGrp="1"/>
          </p:cNvSpPr>
          <p:nvPr>
            <p:ph type="body" idx="1"/>
          </p:nvPr>
        </p:nvSpPr>
        <p:spPr>
          <a:xfrm>
            <a:off x="403405" y="1493807"/>
            <a:ext cx="47349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Как понять, что продукт успешен?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Определите ключевые метрики с помощью маркетинговой воронки AARRR. В ней учитываются основные этапы, которые проходит клиент, взаимодействуя с продуктом.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Привлечение (Acquisition) </a:t>
            </a:r>
            <a:r>
              <a:rPr lang="en" sz="1100">
                <a:solidFill>
                  <a:srgbClr val="2A2834"/>
                </a:solidFill>
              </a:rPr>
              <a:t>— доля клиентов (потенциальных), привлеченных через маркетинговые каналы, и обнаруживших заинтересованность в продукте (не сразу покинувших сайт).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Активация (Activation) </a:t>
            </a:r>
            <a:r>
              <a:rPr lang="en" sz="1100">
                <a:solidFill>
                  <a:srgbClr val="2A2834"/>
                </a:solidFill>
              </a:rPr>
              <a:t>— доля клиентов, получивших положительный опыт использования продукта.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Удержание (Retention) </a:t>
            </a:r>
            <a:r>
              <a:rPr lang="en" sz="1100">
                <a:solidFill>
                  <a:srgbClr val="2A2834"/>
                </a:solidFill>
              </a:rPr>
              <a:t>— доля клиентов, повторно использующих продукт.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None/>
            </a:pPr>
            <a:r>
              <a:rPr lang="en" sz="1100" b="1">
                <a:solidFill>
                  <a:srgbClr val="2A2834"/>
                </a:solidFill>
              </a:rPr>
              <a:t>Рекомендация (Referral) </a:t>
            </a:r>
            <a:r>
              <a:rPr lang="en" sz="1100">
                <a:solidFill>
                  <a:srgbClr val="2A2834"/>
                </a:solidFill>
              </a:rPr>
              <a:t>— доля клиентов, которые рекомендуют продукт (делятся ссылкой, высылают приглашения).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Доход (Revenue</a:t>
            </a:r>
            <a:r>
              <a:rPr lang="en" sz="1100">
                <a:solidFill>
                  <a:srgbClr val="2A2834"/>
                </a:solidFill>
              </a:rPr>
              <a:t>) — доля клиентов, которые платят за продукт.</a:t>
            </a: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endParaRPr sz="1100">
              <a:solidFill>
                <a:srgbClr val="2A2834"/>
              </a:solidFill>
            </a:endParaRPr>
          </a:p>
        </p:txBody>
      </p:sp>
      <p:sp>
        <p:nvSpPr>
          <p:cNvPr id="1398" name="Google Shape;1398;p120"/>
          <p:cNvSpPr/>
          <p:nvPr/>
        </p:nvSpPr>
        <p:spPr>
          <a:xfrm>
            <a:off x="476260" y="4549148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20"/>
          <p:cNvSpPr/>
          <p:nvPr/>
        </p:nvSpPr>
        <p:spPr>
          <a:xfrm>
            <a:off x="635508" y="4698847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20"/>
          <p:cNvSpPr txBox="1"/>
          <p:nvPr/>
        </p:nvSpPr>
        <p:spPr>
          <a:xfrm>
            <a:off x="1134352" y="4549146"/>
            <a:ext cx="7706547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Сделайте акцент на метриках, которые отвечают на вопросы “прибылен ли продукт” и “нужен ли продукт пользователям”</a:t>
            </a:r>
            <a:endParaRPr sz="11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401" name="Google Shape;1401;p120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402" name="Google Shape;1402;p12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2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2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2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2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2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2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2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2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2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2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2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2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120"/>
          <p:cNvSpPr txBox="1">
            <a:spLocks noGrp="1"/>
          </p:cNvSpPr>
          <p:nvPr>
            <p:ph type="title"/>
          </p:nvPr>
        </p:nvSpPr>
        <p:spPr>
          <a:xfrm>
            <a:off x="448950" y="943949"/>
            <a:ext cx="6825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17" name="Google Shape;1417;p12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53A342D3-0A08-492E-9285-D23C6ACD9D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5329" y="597877"/>
            <a:ext cx="3495570" cy="3495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95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772" name="Google Shape;772;p9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9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5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849392" y="353560"/>
            <a:ext cx="1685018" cy="1435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/>
          <p:nvPr/>
        </p:nvSpPr>
        <p:spPr>
          <a:xfrm>
            <a:off x="4374749" y="955971"/>
            <a:ext cx="3604457" cy="8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Сергей Мацнев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Декан факультета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проджект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-менеджмента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lang="ru-RU" sz="1250" dirty="0">
                <a:solidFill>
                  <a:srgbClr val="9698A6"/>
                </a:solidFill>
                <a:latin typeface="IBM Plex Sans"/>
                <a:sym typeface="IBM Plex Sans"/>
              </a:rPr>
              <a:t>Директор проектов и </a:t>
            </a:r>
            <a:r>
              <a:rPr lang="en-GB" sz="1250" dirty="0">
                <a:solidFill>
                  <a:srgbClr val="9698A6"/>
                </a:solidFill>
                <a:latin typeface="IBM Plex Sans"/>
                <a:sym typeface="IBM Plex Sans"/>
              </a:rPr>
              <a:t>Product Owner 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Sifox</a:t>
            </a:r>
            <a:b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Сооснователь портала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Дементорство</a:t>
            </a:r>
            <a:endParaRPr lang="ru-RU" sz="600" dirty="0"/>
          </a:p>
        </p:txBody>
      </p:sp>
      <p:sp>
        <p:nvSpPr>
          <p:cNvPr id="791" name="Google Shape;791;p95"/>
          <p:cNvSpPr txBox="1"/>
          <p:nvPr/>
        </p:nvSpPr>
        <p:spPr>
          <a:xfrm>
            <a:off x="4188585" y="2571750"/>
            <a:ext cx="4438734" cy="131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 за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развитие и внедрение портфеля продуктов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продактами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проджектами</a:t>
            </a: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Работал в корпорации (Билайн) и стартапе (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Сайфокс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Делаю продукты и для В2С, и для В2В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программы факультета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Веду интенсивы, карьерные консультации и курс про продукты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lang="ru-RU"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1C7073F-938A-4CCA-B46C-43B4F69CF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302" y="1489647"/>
            <a:ext cx="4063278" cy="270885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21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21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21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21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21"/>
          <p:cNvSpPr txBox="1">
            <a:spLocks noGrp="1"/>
          </p:cNvSpPr>
          <p:nvPr>
            <p:ph type="body" idx="1"/>
          </p:nvPr>
        </p:nvSpPr>
        <p:spPr>
          <a:xfrm>
            <a:off x="4888063" y="1273195"/>
            <a:ext cx="3749367" cy="2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.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2A2834"/>
                </a:solidFill>
              </a:rPr>
              <a:t>В чем ваша особенность и или особенность продукта?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Подумайте, что есть в вашем продукте, но нет в других. Это должно быть сильное преимущество, которое сложно скопировать. Например, как продвигать продукт лучше остальных, или ваш секрет — команда талантливых программистов, или же — особая функция.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A2834"/>
                </a:solidFill>
              </a:rPr>
              <a:t>Например, инсайдерская информация, поддержка уникального эксперта, команда мечты, личный авторитет, сообщество, уже имеющиеся клиенты, высокие позиции в поисковой выдаче.</a:t>
            </a: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11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A2834"/>
              </a:buClr>
              <a:buSzPts val="900"/>
              <a:buFont typeface="Arial"/>
              <a:buNone/>
            </a:pPr>
            <a:endParaRPr sz="1100">
              <a:solidFill>
                <a:srgbClr val="2A2834"/>
              </a:solidFill>
            </a:endParaRPr>
          </a:p>
        </p:txBody>
      </p:sp>
      <p:sp>
        <p:nvSpPr>
          <p:cNvPr id="1427" name="Google Shape;1427;p121"/>
          <p:cNvSpPr txBox="1"/>
          <p:nvPr/>
        </p:nvSpPr>
        <p:spPr>
          <a:xfrm>
            <a:off x="2982451" y="4187123"/>
            <a:ext cx="5138699" cy="68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«Уникальное преимущество — это то, что не может быть легко скопировано или куплено.» (Jason Cohen, A Smart Bear blog).</a:t>
            </a:r>
            <a:endParaRPr sz="13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8" name="Google Shape;1428;p121"/>
          <p:cNvSpPr/>
          <p:nvPr/>
        </p:nvSpPr>
        <p:spPr>
          <a:xfrm>
            <a:off x="8212735" y="4168454"/>
            <a:ext cx="447958" cy="431920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121"/>
          <p:cNvSpPr/>
          <p:nvPr/>
        </p:nvSpPr>
        <p:spPr>
          <a:xfrm>
            <a:off x="8371983" y="4318154"/>
            <a:ext cx="129391" cy="135062"/>
          </a:xfrm>
          <a:custGeom>
            <a:avLst/>
            <a:gdLst/>
            <a:ahLst/>
            <a:cxnLst/>
            <a:rect l="l" t="t" r="r" b="b"/>
            <a:pathLst>
              <a:path w="284480" h="307975" extrusionOk="0">
                <a:moveTo>
                  <a:pt x="49422" y="86280"/>
                </a:moveTo>
                <a:lnTo>
                  <a:pt x="0" y="109734"/>
                </a:lnTo>
                <a:lnTo>
                  <a:pt x="89630" y="307844"/>
                </a:lnTo>
                <a:lnTo>
                  <a:pt x="154131" y="307844"/>
                </a:lnTo>
                <a:lnTo>
                  <a:pt x="174920" y="261772"/>
                </a:lnTo>
                <a:lnTo>
                  <a:pt x="120624" y="261772"/>
                </a:lnTo>
                <a:lnTo>
                  <a:pt x="86698" y="173397"/>
                </a:lnTo>
                <a:lnTo>
                  <a:pt x="49422" y="86280"/>
                </a:lnTo>
                <a:close/>
              </a:path>
              <a:path w="284480" h="307975" extrusionOk="0">
                <a:moveTo>
                  <a:pt x="232872" y="0"/>
                </a:moveTo>
                <a:lnTo>
                  <a:pt x="157482" y="173397"/>
                </a:lnTo>
                <a:lnTo>
                  <a:pt x="122299" y="261772"/>
                </a:lnTo>
                <a:lnTo>
                  <a:pt x="174920" y="261772"/>
                </a:lnTo>
                <a:lnTo>
                  <a:pt x="283970" y="20104"/>
                </a:lnTo>
                <a:lnTo>
                  <a:pt x="232872" y="0"/>
                </a:lnTo>
                <a:close/>
              </a:path>
            </a:pathLst>
          </a:custGeom>
          <a:solidFill>
            <a:srgbClr val="13CC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121" descr="Изображение выглядит как здание, внешний, улица, дорог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 l="9270" r="9262"/>
          <a:stretch/>
        </p:blipFill>
        <p:spPr>
          <a:xfrm>
            <a:off x="476255" y="1270635"/>
            <a:ext cx="4166221" cy="277298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pic>
      <p:sp>
        <p:nvSpPr>
          <p:cNvPr id="1431" name="Google Shape;1431;p121"/>
          <p:cNvSpPr txBox="1"/>
          <p:nvPr/>
        </p:nvSpPr>
        <p:spPr>
          <a:xfrm>
            <a:off x="863227" y="264182"/>
            <a:ext cx="5404776" cy="22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 «Бизнес модель»  | Lean Canvas Model</a:t>
            </a:r>
            <a:endParaRPr sz="13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432" name="Google Shape;1432;p121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433" name="Google Shape;1433;p12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2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2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2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2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2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2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2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2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2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2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2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6" name="Google Shape;1446;p121"/>
          <p:cNvSpPr txBox="1">
            <a:spLocks noGrp="1"/>
          </p:cNvSpPr>
          <p:nvPr>
            <p:ph type="title"/>
          </p:nvPr>
        </p:nvSpPr>
        <p:spPr>
          <a:xfrm>
            <a:off x="448950" y="715350"/>
            <a:ext cx="8301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Уникальное (нечестное) преимущество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22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22"/>
          <p:cNvSpPr/>
          <p:nvPr/>
        </p:nvSpPr>
        <p:spPr>
          <a:xfrm>
            <a:off x="614362" y="380807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22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122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22"/>
          <p:cNvSpPr txBox="1"/>
          <p:nvPr/>
        </p:nvSpPr>
        <p:spPr>
          <a:xfrm>
            <a:off x="476250" y="746942"/>
            <a:ext cx="5183318" cy="43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Lean Canvas Model </a:t>
            </a:r>
            <a:endParaRPr sz="30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3000" b="1" i="0" u="none" strike="noStrike" cap="none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456" name="Google Shape;1456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0251" y="728143"/>
            <a:ext cx="1670872" cy="11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22"/>
          <p:cNvSpPr/>
          <p:nvPr/>
        </p:nvSpPr>
        <p:spPr>
          <a:xfrm>
            <a:off x="361259" y="4799548"/>
            <a:ext cx="4572000" cy="47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20550" rIns="41075" bIns="20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1" u="none" strike="noStrike" cap="none">
                <a:solidFill>
                  <a:srgbClr val="999999"/>
                </a:solidFill>
                <a:latin typeface="Tahoma"/>
                <a:ea typeface="Tahoma"/>
                <a:cs typeface="Tahoma"/>
                <a:sym typeface="Tahoma"/>
              </a:rPr>
              <a:t>Полная версия https://ru.wiki.rademade.com/lean-blablacar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8" name="Google Shape;1458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433" y="1546945"/>
            <a:ext cx="7018166" cy="3113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9" name="Google Shape;1459;p122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460" name="Google Shape;1460;p12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2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2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2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2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2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2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2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2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2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2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2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2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12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23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23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3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23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2" name="Google Shape;1482;p123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1483" name="Google Shape;1483;p12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2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2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2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2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2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2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2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2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2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2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2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2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6" name="Google Shape;1496;p123"/>
          <p:cNvSpPr txBox="1"/>
          <p:nvPr/>
        </p:nvSpPr>
        <p:spPr>
          <a:xfrm>
            <a:off x="476255" y="874764"/>
            <a:ext cx="5550913" cy="68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44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7" name="Google Shape;1497;p123"/>
          <p:cNvSpPr txBox="1"/>
          <p:nvPr/>
        </p:nvSpPr>
        <p:spPr>
          <a:xfrm>
            <a:off x="476255" y="1852694"/>
            <a:ext cx="5503565" cy="213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 b="0" i="0" u="none" strike="noStrike" cap="none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продукт (можно работать со своей идеей или взять любой продукт, которым пользуетесь ежедневно)</a:t>
            </a:r>
            <a:endParaRPr sz="1500" b="0" i="0" u="none" strike="noStrike" cap="none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 b="0" i="0" u="none" strike="noStrike" cap="none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Lean Canvas по предложенному шаблону</a:t>
            </a:r>
            <a:endParaRPr sz="1500" b="0" i="0" u="none" strike="noStrike" cap="none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E7373E"/>
                </a:solidFill>
                <a:latin typeface="IBM Plex Sans"/>
                <a:ea typeface="IBM Plex Sans"/>
                <a:cs typeface="IBM Plex Sans"/>
                <a:sym typeface="IBM Plex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Шаблон домашнего задания</a:t>
            </a:r>
            <a:endParaRPr sz="19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498" name="Google Shape;1498;p123"/>
          <p:cNvGrpSpPr/>
          <p:nvPr/>
        </p:nvGrpSpPr>
        <p:grpSpPr>
          <a:xfrm>
            <a:off x="6049038" y="1132939"/>
            <a:ext cx="2505690" cy="3203573"/>
            <a:chOff x="13299491" y="2583381"/>
            <a:chExt cx="4627500" cy="6136024"/>
          </a:xfrm>
        </p:grpSpPr>
        <p:sp>
          <p:nvSpPr>
            <p:cNvPr id="1499" name="Google Shape;1499;p123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23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123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123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123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123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5" name="Google Shape;1505;p12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6"/>
          <p:cNvSpPr txBox="1">
            <a:spLocks noGrp="1"/>
          </p:cNvSpPr>
          <p:nvPr>
            <p:ph type="title"/>
          </p:nvPr>
        </p:nvSpPr>
        <p:spPr>
          <a:xfrm>
            <a:off x="453005" y="981714"/>
            <a:ext cx="5929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продукт?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98" name="Google Shape;798;p96"/>
          <p:cNvSpPr txBox="1"/>
          <p:nvPr/>
        </p:nvSpPr>
        <p:spPr>
          <a:xfrm>
            <a:off x="450549" y="1557775"/>
            <a:ext cx="82473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latin typeface="IBM Plex Sans"/>
                <a:ea typeface="IBM Plex Sans"/>
                <a:cs typeface="IBM Plex Sans"/>
                <a:sym typeface="IBM Plex Sans"/>
              </a:rPr>
              <a:t>Продукт — товар или услуга, которую можно предложить для рынка, и которая будет </a:t>
            </a:r>
            <a:r>
              <a:rPr lang="en" sz="4400" b="1">
                <a:solidFill>
                  <a:srgbClr val="FC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удовлетворять потребности</a:t>
            </a:r>
            <a:r>
              <a:rPr lang="en" sz="4400" b="1">
                <a:latin typeface="IBM Plex Sans"/>
                <a:ea typeface="IBM Plex Sans"/>
                <a:cs typeface="IBM Plex Sans"/>
                <a:sym typeface="IBM Plex Sans"/>
              </a:rPr>
              <a:t> потребителей.</a:t>
            </a:r>
            <a:endParaRPr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9" name="Google Shape;7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9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9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9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0" name="Google Shape;810;p9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1" name="Google Shape;811;p9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2" name="Google Shape;812;p9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aphicFrame>
        <p:nvGraphicFramePr>
          <p:cNvPr id="813" name="Google Shape;813;p97"/>
          <p:cNvGraphicFramePr/>
          <p:nvPr/>
        </p:nvGraphicFramePr>
        <p:xfrm>
          <a:off x="638325" y="2094831"/>
          <a:ext cx="8062525" cy="2509500"/>
        </p:xfrm>
        <a:graphic>
          <a:graphicData uri="http://schemas.openxmlformats.org/drawingml/2006/table">
            <a:tbl>
              <a:tblPr firstRow="1" bandRow="1">
                <a:noFill/>
                <a:tableStyleId>{655CD2BD-6227-4C0C-826D-1155910A095D}</a:tableStyleId>
              </a:tblPr>
              <a:tblGrid>
                <a:gridCol w="410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Продукт</a:t>
                      </a:r>
                      <a:endParaRPr sz="15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Проект</a:t>
                      </a:r>
                      <a:endParaRPr sz="15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Нацелен на достижение бизнес-целей: прибыль, увеличение доли на рынке и т.п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Нацелен на создание продукта или его части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Развивается циклично 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Ограничен во времени/инкрементом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Успешность определяется достижение бизнес-метрик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Успешность определяется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соблюдением сроков, ресурсов,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уровня качества</a:t>
                      </a: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4" name="Google Shape;81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16" name="Google Shape;816;p97"/>
          <p:cNvSpPr txBox="1">
            <a:spLocks noGrp="1"/>
          </p:cNvSpPr>
          <p:nvPr>
            <p:ph type="title"/>
          </p:nvPr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Продукт VS проект</a:t>
            </a:r>
            <a:endParaRPr sz="30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2" name="Google Shape;822;p9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3" name="Google Shape;823;p9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4" name="Google Shape;824;p9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5" name="Google Shape;825;p98"/>
          <p:cNvSpPr txBox="1">
            <a:spLocks noGrp="1"/>
          </p:cNvSpPr>
          <p:nvPr>
            <p:ph type="title"/>
          </p:nvPr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Ключевые свойства продукта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6" name="Google Shape;826;p98"/>
          <p:cNvSpPr txBox="1"/>
          <p:nvPr/>
        </p:nvSpPr>
        <p:spPr>
          <a:xfrm>
            <a:off x="470474" y="1628825"/>
            <a:ext cx="66279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Удовлетворяет потребности пользователя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Существует сегмент пользователей, чью проблему решает продукт и которые возвращаются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145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Полезен бизнесу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За счет продукта достигаются цели бизнеса: растет доход и/или доля присутствия на рынке,  снижаются издержки, растет HR бренд и др.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“Бесконечен”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В отличии от проекта, продукт нельзя “доделать до конца”, он требует постоянного развития, чтобы быть конкурентным на рынке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27" name="Google Shape;8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9"/>
          <p:cNvSpPr txBox="1"/>
          <p:nvPr/>
        </p:nvSpPr>
        <p:spPr>
          <a:xfrm>
            <a:off x="456072" y="2460797"/>
            <a:ext cx="2567303" cy="115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2A2834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решения для проблемы</a:t>
            </a:r>
            <a:endParaRPr sz="1300" b="1" i="0" u="none" strike="noStrike" cap="none">
              <a:solidFill>
                <a:srgbClr val="2A283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убеждаетесь, что у людей действительно есть проблема, а у Вас есть решение.</a:t>
            </a:r>
            <a:endParaRPr sz="1300" b="0" i="0" u="none" strike="noStrike" cap="none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4" name="Google Shape;834;p99"/>
          <p:cNvSpPr txBox="1"/>
          <p:nvPr/>
        </p:nvSpPr>
        <p:spPr>
          <a:xfrm>
            <a:off x="3329727" y="2457749"/>
            <a:ext cx="2567303" cy="15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продукта для рынка</a:t>
            </a:r>
            <a:endParaRPr sz="13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убеждаетесь, что Ваше решение — это продукт, который клиенты готовы покупать.</a:t>
            </a:r>
            <a:endParaRPr sz="1300" b="0" i="0" u="none" strike="noStrike" cap="none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5" name="Google Shape;835;p99"/>
          <p:cNvSpPr txBox="1"/>
          <p:nvPr/>
        </p:nvSpPr>
        <p:spPr>
          <a:xfrm>
            <a:off x="6186153" y="2332505"/>
            <a:ext cx="2201617" cy="14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75" rIns="0" bIns="0" anchor="t" anchorCtr="0">
            <a:noAutofit/>
          </a:bodyPr>
          <a:lstStyle/>
          <a:p>
            <a:pPr marL="127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Масштабирование</a:t>
            </a:r>
            <a:endParaRPr sz="13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увеличиваете масштаб Вашего бизнеса.</a:t>
            </a:r>
            <a:endParaRPr sz="1300" b="0" i="0" u="none" strike="noStrike" cap="none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6" name="Google Shape;836;p99"/>
          <p:cNvSpPr/>
          <p:nvPr/>
        </p:nvSpPr>
        <p:spPr>
          <a:xfrm>
            <a:off x="466320" y="1899543"/>
            <a:ext cx="476262" cy="45921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99"/>
          <p:cNvSpPr/>
          <p:nvPr/>
        </p:nvSpPr>
        <p:spPr>
          <a:xfrm>
            <a:off x="3145631" y="1899543"/>
            <a:ext cx="0" cy="298501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99"/>
          <p:cNvSpPr/>
          <p:nvPr/>
        </p:nvSpPr>
        <p:spPr>
          <a:xfrm>
            <a:off x="3333750" y="1899543"/>
            <a:ext cx="47626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99"/>
          <p:cNvSpPr/>
          <p:nvPr/>
        </p:nvSpPr>
        <p:spPr>
          <a:xfrm>
            <a:off x="6003131" y="1899543"/>
            <a:ext cx="0" cy="298501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99"/>
          <p:cNvSpPr/>
          <p:nvPr/>
        </p:nvSpPr>
        <p:spPr>
          <a:xfrm>
            <a:off x="6191250" y="1899543"/>
            <a:ext cx="47626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99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99"/>
          <p:cNvSpPr/>
          <p:nvPr/>
        </p:nvSpPr>
        <p:spPr>
          <a:xfrm>
            <a:off x="614362" y="380807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9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99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99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19902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Три стадии продукта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6" name="Google Shape;846;p99"/>
          <p:cNvSpPr txBox="1"/>
          <p:nvPr/>
        </p:nvSpPr>
        <p:spPr>
          <a:xfrm>
            <a:off x="991137" y="2000940"/>
            <a:ext cx="1966378" cy="25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Problem /Solution Fit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99"/>
          <p:cNvSpPr txBox="1"/>
          <p:nvPr/>
        </p:nvSpPr>
        <p:spPr>
          <a:xfrm>
            <a:off x="3881416" y="2000940"/>
            <a:ext cx="1966378" cy="25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 /Market Fit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99"/>
          <p:cNvSpPr txBox="1"/>
          <p:nvPr/>
        </p:nvSpPr>
        <p:spPr>
          <a:xfrm>
            <a:off x="6771696" y="2000935"/>
            <a:ext cx="1966378" cy="256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99"/>
          <p:cNvSpPr txBox="1"/>
          <p:nvPr/>
        </p:nvSpPr>
        <p:spPr>
          <a:xfrm>
            <a:off x="569223" y="1964107"/>
            <a:ext cx="270443" cy="3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5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0" name="Google Shape;850;p99"/>
          <p:cNvSpPr txBox="1"/>
          <p:nvPr/>
        </p:nvSpPr>
        <p:spPr>
          <a:xfrm>
            <a:off x="3431695" y="1964107"/>
            <a:ext cx="270443" cy="3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5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1" name="Google Shape;851;p99"/>
          <p:cNvSpPr txBox="1"/>
          <p:nvPr/>
        </p:nvSpPr>
        <p:spPr>
          <a:xfrm>
            <a:off x="6304088" y="1964097"/>
            <a:ext cx="270443" cy="330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5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52" name="Google Shape;852;p99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853" name="Google Shape;853;p9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9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9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p9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100"/>
          <p:cNvGrpSpPr/>
          <p:nvPr/>
        </p:nvGrpSpPr>
        <p:grpSpPr>
          <a:xfrm>
            <a:off x="5625824" y="1308697"/>
            <a:ext cx="2886613" cy="2672563"/>
            <a:chOff x="12369885" y="2984485"/>
            <a:chExt cx="6346995" cy="6094783"/>
          </a:xfrm>
        </p:grpSpPr>
        <p:sp>
          <p:nvSpPr>
            <p:cNvPr id="872" name="Google Shape;872;p100"/>
            <p:cNvSpPr/>
            <p:nvPr/>
          </p:nvSpPr>
          <p:spPr>
            <a:xfrm>
              <a:off x="16347870" y="3118418"/>
              <a:ext cx="376555" cy="473710"/>
            </a:xfrm>
            <a:custGeom>
              <a:avLst/>
              <a:gdLst/>
              <a:ahLst/>
              <a:cxnLst/>
              <a:rect l="l" t="t" r="r" b="b"/>
              <a:pathLst>
                <a:path w="376555" h="473710" extrusionOk="0">
                  <a:moveTo>
                    <a:pt x="289844" y="0"/>
                  </a:moveTo>
                  <a:lnTo>
                    <a:pt x="86709" y="0"/>
                  </a:lnTo>
                  <a:lnTo>
                    <a:pt x="53459" y="6976"/>
                  </a:lnTo>
                  <a:lnTo>
                    <a:pt x="25842" y="25823"/>
                  </a:lnTo>
                  <a:lnTo>
                    <a:pt x="6981" y="53415"/>
                  </a:lnTo>
                  <a:lnTo>
                    <a:pt x="0" y="86625"/>
                  </a:lnTo>
                  <a:lnTo>
                    <a:pt x="0" y="386469"/>
                  </a:lnTo>
                  <a:lnTo>
                    <a:pt x="6981" y="419684"/>
                  </a:lnTo>
                  <a:lnTo>
                    <a:pt x="25842" y="447275"/>
                  </a:lnTo>
                  <a:lnTo>
                    <a:pt x="53459" y="466120"/>
                  </a:lnTo>
                  <a:lnTo>
                    <a:pt x="86709" y="473095"/>
                  </a:lnTo>
                  <a:lnTo>
                    <a:pt x="289844" y="473095"/>
                  </a:lnTo>
                  <a:lnTo>
                    <a:pt x="324506" y="466120"/>
                  </a:lnTo>
                  <a:lnTo>
                    <a:pt x="351963" y="447275"/>
                  </a:lnTo>
                  <a:lnTo>
                    <a:pt x="370035" y="419684"/>
                  </a:lnTo>
                  <a:lnTo>
                    <a:pt x="376543" y="386469"/>
                  </a:lnTo>
                  <a:lnTo>
                    <a:pt x="376543" y="86625"/>
                  </a:lnTo>
                  <a:lnTo>
                    <a:pt x="369564" y="53415"/>
                  </a:lnTo>
                  <a:lnTo>
                    <a:pt x="350706" y="25823"/>
                  </a:lnTo>
                  <a:lnTo>
                    <a:pt x="323092" y="6976"/>
                  </a:lnTo>
                  <a:lnTo>
                    <a:pt x="289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0"/>
            <p:cNvSpPr/>
            <p:nvPr/>
          </p:nvSpPr>
          <p:spPr>
            <a:xfrm>
              <a:off x="15308438" y="3288328"/>
              <a:ext cx="3048634" cy="2565400"/>
            </a:xfrm>
            <a:custGeom>
              <a:avLst/>
              <a:gdLst/>
              <a:ahLst/>
              <a:cxnLst/>
              <a:rect l="l" t="t" r="r" b="b"/>
              <a:pathLst>
                <a:path w="3048634" h="2565400" extrusionOk="0">
                  <a:moveTo>
                    <a:pt x="2898550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415444"/>
                  </a:lnTo>
                  <a:lnTo>
                    <a:pt x="7592" y="2463018"/>
                  </a:lnTo>
                  <a:lnTo>
                    <a:pt x="28775" y="2504196"/>
                  </a:lnTo>
                  <a:lnTo>
                    <a:pt x="61156" y="2536580"/>
                  </a:lnTo>
                  <a:lnTo>
                    <a:pt x="102343" y="2557770"/>
                  </a:lnTo>
                  <a:lnTo>
                    <a:pt x="149943" y="2565366"/>
                  </a:lnTo>
                  <a:lnTo>
                    <a:pt x="2898550" y="2565366"/>
                  </a:lnTo>
                  <a:lnTo>
                    <a:pt x="2946104" y="2557770"/>
                  </a:lnTo>
                  <a:lnTo>
                    <a:pt x="2987283" y="2536580"/>
                  </a:lnTo>
                  <a:lnTo>
                    <a:pt x="3019677" y="2504196"/>
                  </a:lnTo>
                  <a:lnTo>
                    <a:pt x="3040880" y="2463018"/>
                  </a:lnTo>
                  <a:lnTo>
                    <a:pt x="3048483" y="2415444"/>
                  </a:lnTo>
                  <a:lnTo>
                    <a:pt x="3048483" y="149922"/>
                  </a:lnTo>
                  <a:lnTo>
                    <a:pt x="3040880" y="102348"/>
                  </a:lnTo>
                  <a:lnTo>
                    <a:pt x="3019677" y="61170"/>
                  </a:lnTo>
                  <a:lnTo>
                    <a:pt x="2987283" y="28786"/>
                  </a:lnTo>
                  <a:lnTo>
                    <a:pt x="2946104" y="7596"/>
                  </a:lnTo>
                  <a:lnTo>
                    <a:pt x="289855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0"/>
            <p:cNvSpPr/>
            <p:nvPr/>
          </p:nvSpPr>
          <p:spPr>
            <a:xfrm>
              <a:off x="15495023" y="3444920"/>
              <a:ext cx="2508884" cy="2249170"/>
            </a:xfrm>
            <a:custGeom>
              <a:avLst/>
              <a:gdLst/>
              <a:ahLst/>
              <a:cxnLst/>
              <a:rect l="l" t="t" r="r" b="b"/>
              <a:pathLst>
                <a:path w="2508884" h="2249170" extrusionOk="0">
                  <a:moveTo>
                    <a:pt x="2358776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098941"/>
                  </a:lnTo>
                  <a:lnTo>
                    <a:pt x="7592" y="2146514"/>
                  </a:lnTo>
                  <a:lnTo>
                    <a:pt x="28775" y="2187693"/>
                  </a:lnTo>
                  <a:lnTo>
                    <a:pt x="61156" y="2220077"/>
                  </a:lnTo>
                  <a:lnTo>
                    <a:pt x="102343" y="2241266"/>
                  </a:lnTo>
                  <a:lnTo>
                    <a:pt x="149943" y="2248863"/>
                  </a:lnTo>
                  <a:lnTo>
                    <a:pt x="2358776" y="2248863"/>
                  </a:lnTo>
                  <a:lnTo>
                    <a:pt x="2406376" y="2241266"/>
                  </a:lnTo>
                  <a:lnTo>
                    <a:pt x="2447562" y="2220077"/>
                  </a:lnTo>
                  <a:lnTo>
                    <a:pt x="2479943" y="2187693"/>
                  </a:lnTo>
                  <a:lnTo>
                    <a:pt x="2501126" y="2146514"/>
                  </a:lnTo>
                  <a:lnTo>
                    <a:pt x="2508719" y="2098941"/>
                  </a:lnTo>
                  <a:lnTo>
                    <a:pt x="2508719" y="149922"/>
                  </a:lnTo>
                  <a:lnTo>
                    <a:pt x="2501126" y="102348"/>
                  </a:lnTo>
                  <a:lnTo>
                    <a:pt x="2479943" y="61170"/>
                  </a:lnTo>
                  <a:lnTo>
                    <a:pt x="2447562" y="28786"/>
                  </a:lnTo>
                  <a:lnTo>
                    <a:pt x="2406376" y="7596"/>
                  </a:lnTo>
                  <a:lnTo>
                    <a:pt x="235877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0"/>
            <p:cNvSpPr/>
            <p:nvPr/>
          </p:nvSpPr>
          <p:spPr>
            <a:xfrm>
              <a:off x="15884855" y="4973480"/>
              <a:ext cx="0" cy="351789"/>
            </a:xfrm>
            <a:custGeom>
              <a:avLst/>
              <a:gdLst/>
              <a:ahLst/>
              <a:cxnLst/>
              <a:rect l="l" t="t" r="r" b="b"/>
              <a:pathLst>
                <a:path w="120000" h="351789" extrusionOk="0">
                  <a:moveTo>
                    <a:pt x="0" y="0"/>
                  </a:moveTo>
                  <a:lnTo>
                    <a:pt x="0" y="351162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00"/>
            <p:cNvSpPr/>
            <p:nvPr/>
          </p:nvSpPr>
          <p:spPr>
            <a:xfrm>
              <a:off x="15710930" y="5147390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 h="120000" extrusionOk="0">
                  <a:moveTo>
                    <a:pt x="0" y="0"/>
                  </a:moveTo>
                  <a:lnTo>
                    <a:pt x="347748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00"/>
            <p:cNvSpPr/>
            <p:nvPr/>
          </p:nvSpPr>
          <p:spPr>
            <a:xfrm>
              <a:off x="17570667" y="4073926"/>
              <a:ext cx="0" cy="488314"/>
            </a:xfrm>
            <a:custGeom>
              <a:avLst/>
              <a:gdLst/>
              <a:ahLst/>
              <a:cxnLst/>
              <a:rect l="l" t="t" r="r" b="b"/>
              <a:pathLst>
                <a:path w="120000" h="488314" extrusionOk="0">
                  <a:moveTo>
                    <a:pt x="0" y="0"/>
                  </a:moveTo>
                  <a:lnTo>
                    <a:pt x="0" y="487754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00"/>
            <p:cNvSpPr/>
            <p:nvPr/>
          </p:nvSpPr>
          <p:spPr>
            <a:xfrm>
              <a:off x="17326697" y="4317819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5" h="120000" extrusionOk="0">
                  <a:moveTo>
                    <a:pt x="0" y="0"/>
                  </a:moveTo>
                  <a:lnTo>
                    <a:pt x="484487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00"/>
            <p:cNvSpPr/>
            <p:nvPr/>
          </p:nvSpPr>
          <p:spPr>
            <a:xfrm>
              <a:off x="16691113" y="3584192"/>
              <a:ext cx="0" cy="274954"/>
            </a:xfrm>
            <a:custGeom>
              <a:avLst/>
              <a:gdLst/>
              <a:ahLst/>
              <a:cxnLst/>
              <a:rect l="l" t="t" r="r" b="b"/>
              <a:pathLst>
                <a:path w="120000" h="274954" extrusionOk="0">
                  <a:moveTo>
                    <a:pt x="0" y="0"/>
                  </a:moveTo>
                  <a:lnTo>
                    <a:pt x="0" y="274525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00"/>
            <p:cNvSpPr/>
            <p:nvPr/>
          </p:nvSpPr>
          <p:spPr>
            <a:xfrm>
              <a:off x="16553836" y="3721448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 h="120000" extrusionOk="0">
                  <a:moveTo>
                    <a:pt x="0" y="0"/>
                  </a:moveTo>
                  <a:lnTo>
                    <a:pt x="271195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00"/>
            <p:cNvSpPr/>
            <p:nvPr/>
          </p:nvSpPr>
          <p:spPr>
            <a:xfrm>
              <a:off x="18137031" y="3987970"/>
              <a:ext cx="110490" cy="610235"/>
            </a:xfrm>
            <a:custGeom>
              <a:avLst/>
              <a:gdLst/>
              <a:ahLst/>
              <a:cxnLst/>
              <a:rect l="l" t="t" r="r" b="b"/>
              <a:pathLst>
                <a:path w="110490" h="610235" extrusionOk="0">
                  <a:moveTo>
                    <a:pt x="59903" y="0"/>
                  </a:moveTo>
                  <a:lnTo>
                    <a:pt x="49956" y="0"/>
                  </a:lnTo>
                  <a:lnTo>
                    <a:pt x="30886" y="4061"/>
                  </a:lnTo>
                  <a:lnTo>
                    <a:pt x="14965" y="14995"/>
                  </a:lnTo>
                  <a:lnTo>
                    <a:pt x="4050" y="30926"/>
                  </a:lnTo>
                  <a:lnTo>
                    <a:pt x="0" y="49977"/>
                  </a:lnTo>
                  <a:lnTo>
                    <a:pt x="0" y="559721"/>
                  </a:lnTo>
                  <a:lnTo>
                    <a:pt x="4050" y="578770"/>
                  </a:lnTo>
                  <a:lnTo>
                    <a:pt x="14965" y="594697"/>
                  </a:lnTo>
                  <a:lnTo>
                    <a:pt x="30886" y="605628"/>
                  </a:lnTo>
                  <a:lnTo>
                    <a:pt x="49956" y="609688"/>
                  </a:lnTo>
                  <a:lnTo>
                    <a:pt x="59903" y="609688"/>
                  </a:lnTo>
                  <a:lnTo>
                    <a:pt x="78987" y="605576"/>
                  </a:lnTo>
                  <a:lnTo>
                    <a:pt x="94936" y="594281"/>
                  </a:lnTo>
                  <a:lnTo>
                    <a:pt x="105880" y="577366"/>
                  </a:lnTo>
                  <a:lnTo>
                    <a:pt x="109944" y="556391"/>
                  </a:lnTo>
                  <a:lnTo>
                    <a:pt x="109944" y="49977"/>
                  </a:lnTo>
                  <a:lnTo>
                    <a:pt x="105880" y="30926"/>
                  </a:lnTo>
                  <a:lnTo>
                    <a:pt x="94936" y="14995"/>
                  </a:lnTo>
                  <a:lnTo>
                    <a:pt x="78987" y="4061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00"/>
            <p:cNvSpPr/>
            <p:nvPr/>
          </p:nvSpPr>
          <p:spPr>
            <a:xfrm>
              <a:off x="15087913" y="2984485"/>
              <a:ext cx="1990725" cy="2103754"/>
            </a:xfrm>
            <a:custGeom>
              <a:avLst/>
              <a:gdLst/>
              <a:ahLst/>
              <a:cxnLst/>
              <a:rect l="l" t="t" r="r" b="b"/>
              <a:pathLst>
                <a:path w="1990725" h="2103754" extrusionOk="0">
                  <a:moveTo>
                    <a:pt x="970999" y="204569"/>
                  </a:moveTo>
                  <a:lnTo>
                    <a:pt x="913480" y="204569"/>
                  </a:lnTo>
                  <a:lnTo>
                    <a:pt x="959950" y="213935"/>
                  </a:lnTo>
                  <a:lnTo>
                    <a:pt x="997858" y="239484"/>
                  </a:lnTo>
                  <a:lnTo>
                    <a:pt x="1023395" y="277395"/>
                  </a:lnTo>
                  <a:lnTo>
                    <a:pt x="1032753" y="323843"/>
                  </a:lnTo>
                  <a:lnTo>
                    <a:pt x="1032753" y="1969667"/>
                  </a:lnTo>
                  <a:lnTo>
                    <a:pt x="1039584" y="2012019"/>
                  </a:lnTo>
                  <a:lnTo>
                    <a:pt x="1058601" y="2048788"/>
                  </a:lnTo>
                  <a:lnTo>
                    <a:pt x="1087595" y="2077773"/>
                  </a:lnTo>
                  <a:lnTo>
                    <a:pt x="1124357" y="2096777"/>
                  </a:lnTo>
                  <a:lnTo>
                    <a:pt x="1166676" y="2103600"/>
                  </a:lnTo>
                  <a:lnTo>
                    <a:pt x="1856393" y="2103600"/>
                  </a:lnTo>
                  <a:lnTo>
                    <a:pt x="1898743" y="2096777"/>
                  </a:lnTo>
                  <a:lnTo>
                    <a:pt x="1913902" y="2088941"/>
                  </a:lnTo>
                  <a:lnTo>
                    <a:pt x="1166676" y="2088941"/>
                  </a:lnTo>
                  <a:lnTo>
                    <a:pt x="1120254" y="2079575"/>
                  </a:lnTo>
                  <a:lnTo>
                    <a:pt x="1082341" y="2054026"/>
                  </a:lnTo>
                  <a:lnTo>
                    <a:pt x="1056777" y="2016116"/>
                  </a:lnTo>
                  <a:lnTo>
                    <a:pt x="1047402" y="1969667"/>
                  </a:lnTo>
                  <a:lnTo>
                    <a:pt x="1047402" y="323843"/>
                  </a:lnTo>
                  <a:lnTo>
                    <a:pt x="1040582" y="281491"/>
                  </a:lnTo>
                  <a:lnTo>
                    <a:pt x="1021585" y="244723"/>
                  </a:lnTo>
                  <a:lnTo>
                    <a:pt x="992605" y="215737"/>
                  </a:lnTo>
                  <a:lnTo>
                    <a:pt x="970999" y="204569"/>
                  </a:lnTo>
                  <a:close/>
                </a:path>
                <a:path w="1990725" h="2103754" extrusionOk="0">
                  <a:moveTo>
                    <a:pt x="1990305" y="1426616"/>
                  </a:moveTo>
                  <a:lnTo>
                    <a:pt x="1975657" y="1426616"/>
                  </a:lnTo>
                  <a:lnTo>
                    <a:pt x="1975657" y="1969667"/>
                  </a:lnTo>
                  <a:lnTo>
                    <a:pt x="1966282" y="2016116"/>
                  </a:lnTo>
                  <a:lnTo>
                    <a:pt x="1940719" y="2054026"/>
                  </a:lnTo>
                  <a:lnTo>
                    <a:pt x="1902809" y="2079575"/>
                  </a:lnTo>
                  <a:lnTo>
                    <a:pt x="1856393" y="2088941"/>
                  </a:lnTo>
                  <a:lnTo>
                    <a:pt x="1913902" y="2088941"/>
                  </a:lnTo>
                  <a:lnTo>
                    <a:pt x="1935506" y="2077773"/>
                  </a:lnTo>
                  <a:lnTo>
                    <a:pt x="1964486" y="2048788"/>
                  </a:lnTo>
                  <a:lnTo>
                    <a:pt x="1983484" y="2012019"/>
                  </a:lnTo>
                  <a:lnTo>
                    <a:pt x="1990305" y="1969667"/>
                  </a:lnTo>
                  <a:lnTo>
                    <a:pt x="1990305" y="1426616"/>
                  </a:lnTo>
                  <a:close/>
                </a:path>
                <a:path w="1990725" h="2103754" extrusionOk="0">
                  <a:moveTo>
                    <a:pt x="913480" y="189910"/>
                  </a:moveTo>
                  <a:lnTo>
                    <a:pt x="133933" y="189910"/>
                  </a:lnTo>
                  <a:lnTo>
                    <a:pt x="91576" y="196733"/>
                  </a:lnTo>
                  <a:lnTo>
                    <a:pt x="54808" y="215737"/>
                  </a:lnTo>
                  <a:lnTo>
                    <a:pt x="25824" y="244723"/>
                  </a:lnTo>
                  <a:lnTo>
                    <a:pt x="6822" y="281491"/>
                  </a:lnTo>
                  <a:lnTo>
                    <a:pt x="0" y="323843"/>
                  </a:lnTo>
                  <a:lnTo>
                    <a:pt x="0" y="610358"/>
                  </a:lnTo>
                  <a:lnTo>
                    <a:pt x="7190" y="652803"/>
                  </a:lnTo>
                  <a:lnTo>
                    <a:pt x="27063" y="689582"/>
                  </a:lnTo>
                  <a:lnTo>
                    <a:pt x="57067" y="718533"/>
                  </a:lnTo>
                  <a:lnTo>
                    <a:pt x="94654" y="737491"/>
                  </a:lnTo>
                  <a:lnTo>
                    <a:pt x="137273" y="744291"/>
                  </a:lnTo>
                  <a:lnTo>
                    <a:pt x="717255" y="730962"/>
                  </a:lnTo>
                  <a:lnTo>
                    <a:pt x="722962" y="729632"/>
                  </a:lnTo>
                  <a:lnTo>
                    <a:pt x="137179" y="729632"/>
                  </a:lnTo>
                  <a:lnTo>
                    <a:pt x="90112" y="720210"/>
                  </a:lnTo>
                  <a:lnTo>
                    <a:pt x="51099" y="694599"/>
                  </a:lnTo>
                  <a:lnTo>
                    <a:pt x="24495" y="656686"/>
                  </a:lnTo>
                  <a:lnTo>
                    <a:pt x="14659" y="610358"/>
                  </a:lnTo>
                  <a:lnTo>
                    <a:pt x="14659" y="323843"/>
                  </a:lnTo>
                  <a:lnTo>
                    <a:pt x="24017" y="277395"/>
                  </a:lnTo>
                  <a:lnTo>
                    <a:pt x="49554" y="239484"/>
                  </a:lnTo>
                  <a:lnTo>
                    <a:pt x="87462" y="213935"/>
                  </a:lnTo>
                  <a:lnTo>
                    <a:pt x="133933" y="204569"/>
                  </a:lnTo>
                  <a:lnTo>
                    <a:pt x="970999" y="204569"/>
                  </a:lnTo>
                  <a:lnTo>
                    <a:pt x="955839" y="196733"/>
                  </a:lnTo>
                  <a:lnTo>
                    <a:pt x="913480" y="189910"/>
                  </a:lnTo>
                  <a:close/>
                </a:path>
                <a:path w="1990725" h="2103754" extrusionOk="0">
                  <a:moveTo>
                    <a:pt x="847513" y="204569"/>
                  </a:moveTo>
                  <a:lnTo>
                    <a:pt x="832864" y="204569"/>
                  </a:lnTo>
                  <a:lnTo>
                    <a:pt x="832864" y="597039"/>
                  </a:lnTo>
                  <a:lnTo>
                    <a:pt x="824023" y="642994"/>
                  </a:lnTo>
                  <a:lnTo>
                    <a:pt x="799601" y="680161"/>
                  </a:lnTo>
                  <a:lnTo>
                    <a:pt x="762751" y="705585"/>
                  </a:lnTo>
                  <a:lnTo>
                    <a:pt x="716627" y="716313"/>
                  </a:lnTo>
                  <a:lnTo>
                    <a:pt x="137179" y="729632"/>
                  </a:lnTo>
                  <a:lnTo>
                    <a:pt x="722962" y="729632"/>
                  </a:lnTo>
                  <a:lnTo>
                    <a:pt x="768711" y="718971"/>
                  </a:lnTo>
                  <a:lnTo>
                    <a:pt x="810031" y="690458"/>
                  </a:lnTo>
                  <a:lnTo>
                    <a:pt x="837528" y="648715"/>
                  </a:lnTo>
                  <a:lnTo>
                    <a:pt x="847513" y="597039"/>
                  </a:lnTo>
                  <a:lnTo>
                    <a:pt x="847513" y="204569"/>
                  </a:lnTo>
                  <a:close/>
                </a:path>
                <a:path w="1990725" h="2103754" extrusionOk="0">
                  <a:moveTo>
                    <a:pt x="1323320" y="0"/>
                  </a:moveTo>
                  <a:lnTo>
                    <a:pt x="966776" y="0"/>
                  </a:lnTo>
                  <a:lnTo>
                    <a:pt x="924426" y="6824"/>
                  </a:lnTo>
                  <a:lnTo>
                    <a:pt x="887663" y="25830"/>
                  </a:lnTo>
                  <a:lnTo>
                    <a:pt x="858684" y="54817"/>
                  </a:lnTo>
                  <a:lnTo>
                    <a:pt x="839685" y="91584"/>
                  </a:lnTo>
                  <a:lnTo>
                    <a:pt x="832864" y="133933"/>
                  </a:lnTo>
                  <a:lnTo>
                    <a:pt x="832864" y="189910"/>
                  </a:lnTo>
                  <a:lnTo>
                    <a:pt x="847513" y="189910"/>
                  </a:lnTo>
                  <a:lnTo>
                    <a:pt x="847513" y="133933"/>
                  </a:lnTo>
                  <a:lnTo>
                    <a:pt x="856888" y="87488"/>
                  </a:lnTo>
                  <a:lnTo>
                    <a:pt x="882450" y="49578"/>
                  </a:lnTo>
                  <a:lnTo>
                    <a:pt x="920360" y="24026"/>
                  </a:lnTo>
                  <a:lnTo>
                    <a:pt x="966776" y="14659"/>
                  </a:lnTo>
                  <a:lnTo>
                    <a:pt x="1380828" y="14659"/>
                  </a:lnTo>
                  <a:lnTo>
                    <a:pt x="1365672" y="6824"/>
                  </a:lnTo>
                  <a:lnTo>
                    <a:pt x="1323320" y="0"/>
                  </a:lnTo>
                  <a:close/>
                </a:path>
                <a:path w="1990725" h="2103754" extrusionOk="0">
                  <a:moveTo>
                    <a:pt x="1380828" y="14659"/>
                  </a:moveTo>
                  <a:lnTo>
                    <a:pt x="1323320" y="14659"/>
                  </a:lnTo>
                  <a:lnTo>
                    <a:pt x="1369739" y="24026"/>
                  </a:lnTo>
                  <a:lnTo>
                    <a:pt x="1407645" y="49578"/>
                  </a:lnTo>
                  <a:lnTo>
                    <a:pt x="1433202" y="87488"/>
                  </a:lnTo>
                  <a:lnTo>
                    <a:pt x="1442573" y="133933"/>
                  </a:lnTo>
                  <a:lnTo>
                    <a:pt x="1457243" y="133933"/>
                  </a:lnTo>
                  <a:lnTo>
                    <a:pt x="1450421" y="91584"/>
                  </a:lnTo>
                  <a:lnTo>
                    <a:pt x="1431420" y="54817"/>
                  </a:lnTo>
                  <a:lnTo>
                    <a:pt x="1402437" y="25830"/>
                  </a:lnTo>
                  <a:lnTo>
                    <a:pt x="1380828" y="1465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00"/>
            <p:cNvSpPr/>
            <p:nvPr/>
          </p:nvSpPr>
          <p:spPr>
            <a:xfrm>
              <a:off x="15864436" y="3584542"/>
              <a:ext cx="1310640" cy="1289685"/>
            </a:xfrm>
            <a:custGeom>
              <a:avLst/>
              <a:gdLst/>
              <a:ahLst/>
              <a:cxnLst/>
              <a:rect l="l" t="t" r="r" b="b"/>
              <a:pathLst>
                <a:path w="1310640" h="1289685" extrusionOk="0">
                  <a:moveTo>
                    <a:pt x="420730" y="0"/>
                  </a:moveTo>
                  <a:lnTo>
                    <a:pt x="0" y="441295"/>
                  </a:lnTo>
                  <a:lnTo>
                    <a:pt x="889815" y="1289562"/>
                  </a:lnTo>
                  <a:lnTo>
                    <a:pt x="1310536" y="848267"/>
                  </a:lnTo>
                  <a:lnTo>
                    <a:pt x="420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00"/>
            <p:cNvSpPr/>
            <p:nvPr/>
          </p:nvSpPr>
          <p:spPr>
            <a:xfrm>
              <a:off x="16252598" y="3762826"/>
              <a:ext cx="269875" cy="263525"/>
            </a:xfrm>
            <a:custGeom>
              <a:avLst/>
              <a:gdLst/>
              <a:ahLst/>
              <a:cxnLst/>
              <a:rect l="l" t="t" r="r" b="b"/>
              <a:pathLst>
                <a:path w="269875" h="263525" extrusionOk="0">
                  <a:moveTo>
                    <a:pt x="64395" y="0"/>
                  </a:moveTo>
                  <a:lnTo>
                    <a:pt x="0" y="67526"/>
                  </a:lnTo>
                  <a:lnTo>
                    <a:pt x="205019" y="262923"/>
                  </a:lnTo>
                  <a:lnTo>
                    <a:pt x="269415" y="195407"/>
                  </a:lnTo>
                  <a:lnTo>
                    <a:pt x="64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00"/>
            <p:cNvSpPr/>
            <p:nvPr/>
          </p:nvSpPr>
          <p:spPr>
            <a:xfrm>
              <a:off x="16404623" y="4161425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7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00"/>
            <p:cNvSpPr/>
            <p:nvPr/>
          </p:nvSpPr>
          <p:spPr>
            <a:xfrm>
              <a:off x="16795398" y="4309837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6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00"/>
            <p:cNvSpPr/>
            <p:nvPr/>
          </p:nvSpPr>
          <p:spPr>
            <a:xfrm>
              <a:off x="16831008" y="47136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w="120000" h="591185" extrusionOk="0">
                  <a:moveTo>
                    <a:pt x="0" y="0"/>
                  </a:moveTo>
                  <a:lnTo>
                    <a:pt x="0" y="591039"/>
                  </a:lnTo>
                </a:path>
              </a:pathLst>
            </a:custGeom>
            <a:noFill/>
            <a:ln w="14650" cap="flat" cmpd="sng">
              <a:solidFill>
                <a:srgbClr val="FFC2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00"/>
            <p:cNvSpPr/>
            <p:nvPr/>
          </p:nvSpPr>
          <p:spPr>
            <a:xfrm>
              <a:off x="16601169" y="4694286"/>
              <a:ext cx="323215" cy="180339"/>
            </a:xfrm>
            <a:custGeom>
              <a:avLst/>
              <a:gdLst/>
              <a:ahLst/>
              <a:cxnLst/>
              <a:rect l="l" t="t" r="r" b="b"/>
              <a:pathLst>
                <a:path w="323215" h="180339" extrusionOk="0">
                  <a:moveTo>
                    <a:pt x="323131" y="0"/>
                  </a:moveTo>
                  <a:lnTo>
                    <a:pt x="269586" y="6170"/>
                  </a:lnTo>
                  <a:lnTo>
                    <a:pt x="53545" y="27147"/>
                  </a:lnTo>
                  <a:lnTo>
                    <a:pt x="0" y="33318"/>
                  </a:lnTo>
                  <a:lnTo>
                    <a:pt x="153189" y="179910"/>
                  </a:lnTo>
                  <a:lnTo>
                    <a:pt x="3231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00"/>
            <p:cNvSpPr/>
            <p:nvPr/>
          </p:nvSpPr>
          <p:spPr>
            <a:xfrm>
              <a:off x="13867431" y="7554459"/>
              <a:ext cx="276225" cy="269875"/>
            </a:xfrm>
            <a:custGeom>
              <a:avLst/>
              <a:gdLst/>
              <a:ahLst/>
              <a:cxnLst/>
              <a:rect l="l" t="t" r="r" b="b"/>
              <a:pathLst>
                <a:path w="276225" h="269875" extrusionOk="0">
                  <a:moveTo>
                    <a:pt x="8586" y="0"/>
                  </a:moveTo>
                  <a:lnTo>
                    <a:pt x="4073" y="1204"/>
                  </a:lnTo>
                  <a:lnTo>
                    <a:pt x="2094" y="4711"/>
                  </a:lnTo>
                  <a:lnTo>
                    <a:pt x="0" y="8209"/>
                  </a:lnTo>
                  <a:lnTo>
                    <a:pt x="1256" y="12701"/>
                  </a:lnTo>
                  <a:lnTo>
                    <a:pt x="255280" y="159262"/>
                  </a:lnTo>
                  <a:lnTo>
                    <a:pt x="133817" y="255835"/>
                  </a:lnTo>
                  <a:lnTo>
                    <a:pt x="130571" y="258358"/>
                  </a:lnTo>
                  <a:lnTo>
                    <a:pt x="130048" y="262965"/>
                  </a:lnTo>
                  <a:lnTo>
                    <a:pt x="135074" y="269311"/>
                  </a:lnTo>
                  <a:lnTo>
                    <a:pt x="139681" y="269834"/>
                  </a:lnTo>
                  <a:lnTo>
                    <a:pt x="142927" y="267311"/>
                  </a:lnTo>
                  <a:lnTo>
                    <a:pt x="274756" y="162518"/>
                  </a:lnTo>
                  <a:lnTo>
                    <a:pt x="275698" y="160173"/>
                  </a:lnTo>
                  <a:lnTo>
                    <a:pt x="275593" y="157754"/>
                  </a:lnTo>
                  <a:lnTo>
                    <a:pt x="275384" y="155335"/>
                  </a:lnTo>
                  <a:lnTo>
                    <a:pt x="274023" y="153157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00"/>
            <p:cNvSpPr/>
            <p:nvPr/>
          </p:nvSpPr>
          <p:spPr>
            <a:xfrm>
              <a:off x="13332786" y="7372933"/>
              <a:ext cx="686434" cy="686434"/>
            </a:xfrm>
            <a:custGeom>
              <a:avLst/>
              <a:gdLst/>
              <a:ahLst/>
              <a:cxnLst/>
              <a:rect l="l" t="t" r="r" b="b"/>
              <a:pathLst>
                <a:path w="686434" h="686434" extrusionOk="0">
                  <a:moveTo>
                    <a:pt x="343130" y="0"/>
                  </a:moveTo>
                  <a:lnTo>
                    <a:pt x="296566" y="3132"/>
                  </a:lnTo>
                  <a:lnTo>
                    <a:pt x="251907" y="12258"/>
                  </a:lnTo>
                  <a:lnTo>
                    <a:pt x="209561" y="26967"/>
                  </a:lnTo>
                  <a:lnTo>
                    <a:pt x="169938" y="46851"/>
                  </a:lnTo>
                  <a:lnTo>
                    <a:pt x="133446" y="71502"/>
                  </a:lnTo>
                  <a:lnTo>
                    <a:pt x="100494" y="100510"/>
                  </a:lnTo>
                  <a:lnTo>
                    <a:pt x="71490" y="133466"/>
                  </a:lnTo>
                  <a:lnTo>
                    <a:pt x="46843" y="169961"/>
                  </a:lnTo>
                  <a:lnTo>
                    <a:pt x="26962" y="209588"/>
                  </a:lnTo>
                  <a:lnTo>
                    <a:pt x="12255" y="251936"/>
                  </a:lnTo>
                  <a:lnTo>
                    <a:pt x="3132" y="296597"/>
                  </a:lnTo>
                  <a:lnTo>
                    <a:pt x="0" y="343162"/>
                  </a:lnTo>
                  <a:lnTo>
                    <a:pt x="3132" y="389724"/>
                  </a:lnTo>
                  <a:lnTo>
                    <a:pt x="12255" y="434383"/>
                  </a:lnTo>
                  <a:lnTo>
                    <a:pt x="26962" y="476730"/>
                  </a:lnTo>
                  <a:lnTo>
                    <a:pt x="46843" y="516355"/>
                  </a:lnTo>
                  <a:lnTo>
                    <a:pt x="71490" y="552850"/>
                  </a:lnTo>
                  <a:lnTo>
                    <a:pt x="100494" y="585805"/>
                  </a:lnTo>
                  <a:lnTo>
                    <a:pt x="133446" y="614812"/>
                  </a:lnTo>
                  <a:lnTo>
                    <a:pt x="169938" y="639462"/>
                  </a:lnTo>
                  <a:lnTo>
                    <a:pt x="209561" y="659346"/>
                  </a:lnTo>
                  <a:lnTo>
                    <a:pt x="251907" y="674056"/>
                  </a:lnTo>
                  <a:lnTo>
                    <a:pt x="296566" y="683181"/>
                  </a:lnTo>
                  <a:lnTo>
                    <a:pt x="343130" y="686314"/>
                  </a:lnTo>
                  <a:lnTo>
                    <a:pt x="389695" y="683181"/>
                  </a:lnTo>
                  <a:lnTo>
                    <a:pt x="434355" y="674056"/>
                  </a:lnTo>
                  <a:lnTo>
                    <a:pt x="476701" y="659346"/>
                  </a:lnTo>
                  <a:lnTo>
                    <a:pt x="516325" y="639462"/>
                  </a:lnTo>
                  <a:lnTo>
                    <a:pt x="552819" y="614812"/>
                  </a:lnTo>
                  <a:lnTo>
                    <a:pt x="585772" y="585805"/>
                  </a:lnTo>
                  <a:lnTo>
                    <a:pt x="614777" y="552850"/>
                  </a:lnTo>
                  <a:lnTo>
                    <a:pt x="639425" y="516355"/>
                  </a:lnTo>
                  <a:lnTo>
                    <a:pt x="659308" y="476730"/>
                  </a:lnTo>
                  <a:lnTo>
                    <a:pt x="674015" y="434383"/>
                  </a:lnTo>
                  <a:lnTo>
                    <a:pt x="683140" y="389724"/>
                  </a:lnTo>
                  <a:lnTo>
                    <a:pt x="686272" y="343162"/>
                  </a:lnTo>
                  <a:lnTo>
                    <a:pt x="683140" y="296597"/>
                  </a:lnTo>
                  <a:lnTo>
                    <a:pt x="674015" y="251936"/>
                  </a:lnTo>
                  <a:lnTo>
                    <a:pt x="659308" y="209588"/>
                  </a:lnTo>
                  <a:lnTo>
                    <a:pt x="639425" y="169961"/>
                  </a:lnTo>
                  <a:lnTo>
                    <a:pt x="614777" y="133466"/>
                  </a:lnTo>
                  <a:lnTo>
                    <a:pt x="585772" y="100510"/>
                  </a:lnTo>
                  <a:lnTo>
                    <a:pt x="552819" y="71502"/>
                  </a:lnTo>
                  <a:lnTo>
                    <a:pt x="516325" y="46851"/>
                  </a:lnTo>
                  <a:lnTo>
                    <a:pt x="476701" y="26967"/>
                  </a:lnTo>
                  <a:lnTo>
                    <a:pt x="434355" y="12258"/>
                  </a:lnTo>
                  <a:lnTo>
                    <a:pt x="389695" y="3132"/>
                  </a:lnTo>
                  <a:lnTo>
                    <a:pt x="343130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00"/>
            <p:cNvSpPr/>
            <p:nvPr/>
          </p:nvSpPr>
          <p:spPr>
            <a:xfrm>
              <a:off x="13332114" y="7372149"/>
              <a:ext cx="507365" cy="647700"/>
            </a:xfrm>
            <a:custGeom>
              <a:avLst/>
              <a:gdLst/>
              <a:ahLst/>
              <a:cxnLst/>
              <a:rect l="l" t="t" r="r" b="b"/>
              <a:pathLst>
                <a:path w="507365" h="647700" extrusionOk="0">
                  <a:moveTo>
                    <a:pt x="333126" y="0"/>
                  </a:moveTo>
                  <a:lnTo>
                    <a:pt x="287467" y="4818"/>
                  </a:lnTo>
                  <a:lnTo>
                    <a:pt x="241985" y="16107"/>
                  </a:lnTo>
                  <a:lnTo>
                    <a:pt x="197207" y="34100"/>
                  </a:lnTo>
                  <a:lnTo>
                    <a:pt x="156024" y="56636"/>
                  </a:lnTo>
                  <a:lnTo>
                    <a:pt x="119200" y="83892"/>
                  </a:lnTo>
                  <a:lnTo>
                    <a:pt x="86931" y="115311"/>
                  </a:lnTo>
                  <a:lnTo>
                    <a:pt x="59414" y="150339"/>
                  </a:lnTo>
                  <a:lnTo>
                    <a:pt x="36847" y="188420"/>
                  </a:lnTo>
                  <a:lnTo>
                    <a:pt x="19425" y="229000"/>
                  </a:lnTo>
                  <a:lnTo>
                    <a:pt x="7345" y="271523"/>
                  </a:lnTo>
                  <a:lnTo>
                    <a:pt x="804" y="315434"/>
                  </a:lnTo>
                  <a:lnTo>
                    <a:pt x="0" y="360178"/>
                  </a:lnTo>
                  <a:lnTo>
                    <a:pt x="5127" y="405200"/>
                  </a:lnTo>
                  <a:lnTo>
                    <a:pt x="16384" y="449944"/>
                  </a:lnTo>
                  <a:lnTo>
                    <a:pt x="33966" y="493856"/>
                  </a:lnTo>
                  <a:lnTo>
                    <a:pt x="60550" y="541230"/>
                  </a:lnTo>
                  <a:lnTo>
                    <a:pt x="94325" y="582983"/>
                  </a:lnTo>
                  <a:lnTo>
                    <a:pt x="133732" y="618490"/>
                  </a:lnTo>
                  <a:lnTo>
                    <a:pt x="177208" y="647129"/>
                  </a:lnTo>
                  <a:lnTo>
                    <a:pt x="212632" y="606016"/>
                  </a:lnTo>
                  <a:lnTo>
                    <a:pt x="241609" y="556158"/>
                  </a:lnTo>
                  <a:lnTo>
                    <a:pt x="264852" y="501145"/>
                  </a:lnTo>
                  <a:lnTo>
                    <a:pt x="283073" y="444570"/>
                  </a:lnTo>
                  <a:lnTo>
                    <a:pt x="296986" y="390025"/>
                  </a:lnTo>
                  <a:lnTo>
                    <a:pt x="307302" y="341102"/>
                  </a:lnTo>
                  <a:lnTo>
                    <a:pt x="314735" y="301393"/>
                  </a:lnTo>
                  <a:lnTo>
                    <a:pt x="319996" y="274492"/>
                  </a:lnTo>
                  <a:lnTo>
                    <a:pt x="323800" y="263988"/>
                  </a:lnTo>
                  <a:lnTo>
                    <a:pt x="368372" y="246759"/>
                  </a:lnTo>
                  <a:lnTo>
                    <a:pt x="410540" y="217221"/>
                  </a:lnTo>
                  <a:lnTo>
                    <a:pt x="447897" y="178613"/>
                  </a:lnTo>
                  <a:lnTo>
                    <a:pt x="478037" y="134175"/>
                  </a:lnTo>
                  <a:lnTo>
                    <a:pt x="498554" y="87148"/>
                  </a:lnTo>
                  <a:lnTo>
                    <a:pt x="507041" y="40770"/>
                  </a:lnTo>
                  <a:lnTo>
                    <a:pt x="465921" y="22038"/>
                  </a:lnTo>
                  <a:lnTo>
                    <a:pt x="422878" y="8843"/>
                  </a:lnTo>
                  <a:lnTo>
                    <a:pt x="378438" y="1419"/>
                  </a:lnTo>
                  <a:lnTo>
                    <a:pt x="333126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00"/>
            <p:cNvSpPr/>
            <p:nvPr/>
          </p:nvSpPr>
          <p:spPr>
            <a:xfrm>
              <a:off x="13734761" y="7586426"/>
              <a:ext cx="159600" cy="126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00"/>
            <p:cNvSpPr/>
            <p:nvPr/>
          </p:nvSpPr>
          <p:spPr>
            <a:xfrm>
              <a:off x="13420242" y="7636138"/>
              <a:ext cx="302894" cy="322579"/>
            </a:xfrm>
            <a:custGeom>
              <a:avLst/>
              <a:gdLst/>
              <a:ahLst/>
              <a:cxnLst/>
              <a:rect l="l" t="t" r="r" b="b"/>
              <a:pathLst>
                <a:path w="302894" h="322579" extrusionOk="0">
                  <a:moveTo>
                    <a:pt x="235673" y="0"/>
                  </a:moveTo>
                  <a:lnTo>
                    <a:pt x="165728" y="16659"/>
                  </a:lnTo>
                  <a:lnTo>
                    <a:pt x="114072" y="33285"/>
                  </a:lnTo>
                  <a:lnTo>
                    <a:pt x="70098" y="58612"/>
                  </a:lnTo>
                  <a:lnTo>
                    <a:pt x="35378" y="90787"/>
                  </a:lnTo>
                  <a:lnTo>
                    <a:pt x="11488" y="127961"/>
                  </a:lnTo>
                  <a:lnTo>
                    <a:pt x="0" y="168282"/>
                  </a:lnTo>
                  <a:lnTo>
                    <a:pt x="2487" y="209899"/>
                  </a:lnTo>
                  <a:lnTo>
                    <a:pt x="17658" y="248334"/>
                  </a:lnTo>
                  <a:lnTo>
                    <a:pt x="45044" y="279737"/>
                  </a:lnTo>
                  <a:lnTo>
                    <a:pt x="82424" y="303183"/>
                  </a:lnTo>
                  <a:lnTo>
                    <a:pt x="127579" y="317744"/>
                  </a:lnTo>
                  <a:lnTo>
                    <a:pt x="178289" y="322497"/>
                  </a:lnTo>
                  <a:lnTo>
                    <a:pt x="232333" y="316513"/>
                  </a:lnTo>
                  <a:lnTo>
                    <a:pt x="302268" y="299854"/>
                  </a:lnTo>
                  <a:lnTo>
                    <a:pt x="235673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00"/>
            <p:cNvSpPr/>
            <p:nvPr/>
          </p:nvSpPr>
          <p:spPr>
            <a:xfrm>
              <a:off x="13525563" y="7721468"/>
              <a:ext cx="125100" cy="162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00"/>
            <p:cNvSpPr/>
            <p:nvPr/>
          </p:nvSpPr>
          <p:spPr>
            <a:xfrm>
              <a:off x="13272898" y="7258089"/>
              <a:ext cx="567055" cy="605154"/>
            </a:xfrm>
            <a:custGeom>
              <a:avLst/>
              <a:gdLst/>
              <a:ahLst/>
              <a:cxnLst/>
              <a:rect l="l" t="t" r="r" b="b"/>
              <a:pathLst>
                <a:path w="567055" h="605154" extrusionOk="0">
                  <a:moveTo>
                    <a:pt x="103488" y="271698"/>
                  </a:moveTo>
                  <a:lnTo>
                    <a:pt x="50862" y="283425"/>
                  </a:lnTo>
                  <a:lnTo>
                    <a:pt x="16449" y="323010"/>
                  </a:lnTo>
                  <a:lnTo>
                    <a:pt x="14775" y="354210"/>
                  </a:lnTo>
                  <a:lnTo>
                    <a:pt x="28097" y="393525"/>
                  </a:lnTo>
                  <a:lnTo>
                    <a:pt x="59896" y="441341"/>
                  </a:lnTo>
                  <a:lnTo>
                    <a:pt x="37966" y="451086"/>
                  </a:lnTo>
                  <a:lnTo>
                    <a:pt x="17835" y="471961"/>
                  </a:lnTo>
                  <a:lnTo>
                    <a:pt x="3760" y="500004"/>
                  </a:lnTo>
                  <a:lnTo>
                    <a:pt x="0" y="531252"/>
                  </a:lnTo>
                  <a:lnTo>
                    <a:pt x="10811" y="561741"/>
                  </a:lnTo>
                  <a:lnTo>
                    <a:pt x="40453" y="587509"/>
                  </a:lnTo>
                  <a:lnTo>
                    <a:pt x="93183" y="604593"/>
                  </a:lnTo>
                  <a:lnTo>
                    <a:pt x="133192" y="531297"/>
                  </a:lnTo>
                  <a:lnTo>
                    <a:pt x="153191" y="374715"/>
                  </a:lnTo>
                  <a:lnTo>
                    <a:pt x="322175" y="284760"/>
                  </a:lnTo>
                  <a:lnTo>
                    <a:pt x="146480" y="284760"/>
                  </a:lnTo>
                  <a:lnTo>
                    <a:pt x="127928" y="275322"/>
                  </a:lnTo>
                  <a:lnTo>
                    <a:pt x="103488" y="271698"/>
                  </a:lnTo>
                  <a:close/>
                </a:path>
                <a:path w="567055" h="605154" extrusionOk="0">
                  <a:moveTo>
                    <a:pt x="248718" y="81464"/>
                  </a:moveTo>
                  <a:lnTo>
                    <a:pt x="191056" y="93044"/>
                  </a:lnTo>
                  <a:lnTo>
                    <a:pt x="148382" y="137802"/>
                  </a:lnTo>
                  <a:lnTo>
                    <a:pt x="137523" y="175138"/>
                  </a:lnTo>
                  <a:lnTo>
                    <a:pt x="136241" y="223789"/>
                  </a:lnTo>
                  <a:lnTo>
                    <a:pt x="146480" y="284760"/>
                  </a:lnTo>
                  <a:lnTo>
                    <a:pt x="322175" y="284760"/>
                  </a:lnTo>
                  <a:lnTo>
                    <a:pt x="566257" y="154826"/>
                  </a:lnTo>
                  <a:lnTo>
                    <a:pt x="566383" y="144827"/>
                  </a:lnTo>
                  <a:lnTo>
                    <a:pt x="356421" y="144827"/>
                  </a:lnTo>
                  <a:lnTo>
                    <a:pt x="346819" y="125630"/>
                  </a:lnTo>
                  <a:lnTo>
                    <a:pt x="329305" y="108689"/>
                  </a:lnTo>
                  <a:lnTo>
                    <a:pt x="305821" y="95010"/>
                  </a:lnTo>
                  <a:lnTo>
                    <a:pt x="278311" y="85599"/>
                  </a:lnTo>
                  <a:lnTo>
                    <a:pt x="248718" y="81464"/>
                  </a:lnTo>
                  <a:close/>
                </a:path>
                <a:path w="567055" h="605154" extrusionOk="0">
                  <a:moveTo>
                    <a:pt x="476452" y="0"/>
                  </a:moveTo>
                  <a:lnTo>
                    <a:pt x="431061" y="17068"/>
                  </a:lnTo>
                  <a:lnTo>
                    <a:pt x="381738" y="86145"/>
                  </a:lnTo>
                  <a:lnTo>
                    <a:pt x="356421" y="144827"/>
                  </a:lnTo>
                  <a:lnTo>
                    <a:pt x="566383" y="144827"/>
                  </a:lnTo>
                  <a:lnTo>
                    <a:pt x="566502" y="135441"/>
                  </a:lnTo>
                  <a:lnTo>
                    <a:pt x="562813" y="112353"/>
                  </a:lnTo>
                  <a:lnTo>
                    <a:pt x="544950" y="62492"/>
                  </a:lnTo>
                  <a:lnTo>
                    <a:pt x="515289" y="20091"/>
                  </a:lnTo>
                  <a:lnTo>
                    <a:pt x="476452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00"/>
            <p:cNvSpPr/>
            <p:nvPr/>
          </p:nvSpPr>
          <p:spPr>
            <a:xfrm>
              <a:off x="14602069" y="7588815"/>
              <a:ext cx="0" cy="548004"/>
            </a:xfrm>
            <a:custGeom>
              <a:avLst/>
              <a:gdLst/>
              <a:ahLst/>
              <a:cxnLst/>
              <a:rect l="l" t="t" r="r" b="b"/>
              <a:pathLst>
                <a:path w="120000" h="548004" extrusionOk="0">
                  <a:moveTo>
                    <a:pt x="0" y="0"/>
                  </a:moveTo>
                  <a:lnTo>
                    <a:pt x="0" y="547721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00"/>
            <p:cNvSpPr/>
            <p:nvPr/>
          </p:nvSpPr>
          <p:spPr>
            <a:xfrm>
              <a:off x="14328252" y="7862684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5" h="120000" extrusionOk="0">
                  <a:moveTo>
                    <a:pt x="0" y="0"/>
                  </a:moveTo>
                  <a:lnTo>
                    <a:pt x="547742" y="0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00"/>
            <p:cNvSpPr/>
            <p:nvPr/>
          </p:nvSpPr>
          <p:spPr>
            <a:xfrm>
              <a:off x="18246980" y="5590491"/>
              <a:ext cx="469900" cy="610235"/>
            </a:xfrm>
            <a:custGeom>
              <a:avLst/>
              <a:gdLst/>
              <a:ahLst/>
              <a:cxnLst/>
              <a:rect l="l" t="t" r="r" b="b"/>
              <a:pathLst>
                <a:path w="469900" h="610235" extrusionOk="0">
                  <a:moveTo>
                    <a:pt x="193187" y="0"/>
                  </a:moveTo>
                  <a:lnTo>
                    <a:pt x="0" y="0"/>
                  </a:lnTo>
                  <a:lnTo>
                    <a:pt x="109944" y="609688"/>
                  </a:lnTo>
                  <a:lnTo>
                    <a:pt x="469723" y="316503"/>
                  </a:lnTo>
                  <a:lnTo>
                    <a:pt x="1931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00"/>
            <p:cNvSpPr/>
            <p:nvPr/>
          </p:nvSpPr>
          <p:spPr>
            <a:xfrm>
              <a:off x="16757709" y="5440565"/>
              <a:ext cx="1939290" cy="1872615"/>
            </a:xfrm>
            <a:custGeom>
              <a:avLst/>
              <a:gdLst/>
              <a:ahLst/>
              <a:cxnLst/>
              <a:rect l="l" t="t" r="r" b="b"/>
              <a:pathLst>
                <a:path w="1939290" h="1872615" extrusionOk="0">
                  <a:moveTo>
                    <a:pt x="1022796" y="0"/>
                  </a:moveTo>
                  <a:lnTo>
                    <a:pt x="89944" y="173240"/>
                  </a:lnTo>
                  <a:lnTo>
                    <a:pt x="74477" y="291310"/>
                  </a:lnTo>
                  <a:lnTo>
                    <a:pt x="43715" y="538066"/>
                  </a:lnTo>
                  <a:lnTo>
                    <a:pt x="13582" y="782322"/>
                  </a:lnTo>
                  <a:lnTo>
                    <a:pt x="0" y="892894"/>
                  </a:lnTo>
                  <a:lnTo>
                    <a:pt x="1938998" y="1872382"/>
                  </a:lnTo>
                  <a:lnTo>
                    <a:pt x="1819106" y="1625856"/>
                  </a:lnTo>
                  <a:lnTo>
                    <a:pt x="1585815" y="1462594"/>
                  </a:lnTo>
                  <a:lnTo>
                    <a:pt x="1645813" y="1272683"/>
                  </a:lnTo>
                  <a:lnTo>
                    <a:pt x="102279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00"/>
            <p:cNvSpPr/>
            <p:nvPr/>
          </p:nvSpPr>
          <p:spPr>
            <a:xfrm>
              <a:off x="12826315" y="5293972"/>
              <a:ext cx="410209" cy="746760"/>
            </a:xfrm>
            <a:custGeom>
              <a:avLst/>
              <a:gdLst/>
              <a:ahLst/>
              <a:cxnLst/>
              <a:rect l="l" t="t" r="r" b="b"/>
              <a:pathLst>
                <a:path w="410209" h="746760" extrusionOk="0">
                  <a:moveTo>
                    <a:pt x="203239" y="0"/>
                  </a:moveTo>
                  <a:lnTo>
                    <a:pt x="50050" y="63296"/>
                  </a:lnTo>
                  <a:lnTo>
                    <a:pt x="0" y="746291"/>
                  </a:lnTo>
                  <a:lnTo>
                    <a:pt x="409819" y="566380"/>
                  </a:lnTo>
                  <a:lnTo>
                    <a:pt x="372423" y="183240"/>
                  </a:lnTo>
                  <a:lnTo>
                    <a:pt x="203239" y="183240"/>
                  </a:lnTo>
                  <a:lnTo>
                    <a:pt x="203239" y="0"/>
                  </a:lnTo>
                  <a:close/>
                </a:path>
                <a:path w="410209" h="746760" extrusionOk="0">
                  <a:moveTo>
                    <a:pt x="369821" y="156581"/>
                  </a:moveTo>
                  <a:lnTo>
                    <a:pt x="203239" y="183240"/>
                  </a:lnTo>
                  <a:lnTo>
                    <a:pt x="372423" y="183240"/>
                  </a:lnTo>
                  <a:lnTo>
                    <a:pt x="369821" y="156581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00"/>
            <p:cNvSpPr/>
            <p:nvPr/>
          </p:nvSpPr>
          <p:spPr>
            <a:xfrm>
              <a:off x="14685420" y="7289617"/>
              <a:ext cx="196850" cy="296545"/>
            </a:xfrm>
            <a:custGeom>
              <a:avLst/>
              <a:gdLst/>
              <a:ahLst/>
              <a:cxnLst/>
              <a:rect l="l" t="t" r="r" b="b"/>
              <a:pathLst>
                <a:path w="196850" h="296545" extrusionOk="0">
                  <a:moveTo>
                    <a:pt x="133294" y="0"/>
                  </a:moveTo>
                  <a:lnTo>
                    <a:pt x="0" y="223218"/>
                  </a:lnTo>
                  <a:lnTo>
                    <a:pt x="196528" y="296514"/>
                  </a:lnTo>
                  <a:lnTo>
                    <a:pt x="133294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00"/>
            <p:cNvSpPr/>
            <p:nvPr/>
          </p:nvSpPr>
          <p:spPr>
            <a:xfrm>
              <a:off x="16214584" y="6280141"/>
              <a:ext cx="1073150" cy="966470"/>
            </a:xfrm>
            <a:custGeom>
              <a:avLst/>
              <a:gdLst/>
              <a:ahLst/>
              <a:cxnLst/>
              <a:rect l="l" t="t" r="r" b="b"/>
              <a:pathLst>
                <a:path w="1073150" h="966470" extrusionOk="0">
                  <a:moveTo>
                    <a:pt x="709716" y="0"/>
                  </a:moveTo>
                  <a:lnTo>
                    <a:pt x="0" y="479755"/>
                  </a:lnTo>
                  <a:lnTo>
                    <a:pt x="599772" y="966169"/>
                  </a:lnTo>
                  <a:lnTo>
                    <a:pt x="1072846" y="652995"/>
                  </a:lnTo>
                  <a:lnTo>
                    <a:pt x="709716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00"/>
            <p:cNvSpPr/>
            <p:nvPr/>
          </p:nvSpPr>
          <p:spPr>
            <a:xfrm>
              <a:off x="12369885" y="6040269"/>
              <a:ext cx="386715" cy="280035"/>
            </a:xfrm>
            <a:custGeom>
              <a:avLst/>
              <a:gdLst/>
              <a:ahLst/>
              <a:cxnLst/>
              <a:rect l="l" t="t" r="r" b="b"/>
              <a:pathLst>
                <a:path w="386715" h="280035" extrusionOk="0">
                  <a:moveTo>
                    <a:pt x="153293" y="0"/>
                  </a:moveTo>
                  <a:lnTo>
                    <a:pt x="0" y="159911"/>
                  </a:lnTo>
                  <a:lnTo>
                    <a:pt x="386480" y="279865"/>
                  </a:lnTo>
                  <a:lnTo>
                    <a:pt x="153293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00"/>
            <p:cNvSpPr/>
            <p:nvPr/>
          </p:nvSpPr>
          <p:spPr>
            <a:xfrm>
              <a:off x="12756360" y="5547171"/>
              <a:ext cx="210184" cy="210185"/>
            </a:xfrm>
            <a:custGeom>
              <a:avLst/>
              <a:gdLst/>
              <a:ahLst/>
              <a:cxnLst/>
              <a:rect l="l" t="t" r="r" b="b"/>
              <a:pathLst>
                <a:path w="210184" h="210185" extrusionOk="0">
                  <a:moveTo>
                    <a:pt x="0" y="0"/>
                  </a:moveTo>
                  <a:lnTo>
                    <a:pt x="69955" y="209899"/>
                  </a:lnTo>
                  <a:lnTo>
                    <a:pt x="209951" y="119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00"/>
            <p:cNvSpPr/>
            <p:nvPr/>
          </p:nvSpPr>
          <p:spPr>
            <a:xfrm>
              <a:off x="17680508" y="5473877"/>
              <a:ext cx="420369" cy="410210"/>
            </a:xfrm>
            <a:custGeom>
              <a:avLst/>
              <a:gdLst/>
              <a:ahLst/>
              <a:cxnLst/>
              <a:rect l="l" t="t" r="r" b="b"/>
              <a:pathLst>
                <a:path w="420369" h="410210" extrusionOk="0">
                  <a:moveTo>
                    <a:pt x="249940" y="0"/>
                  </a:moveTo>
                  <a:lnTo>
                    <a:pt x="46700" y="129943"/>
                  </a:lnTo>
                  <a:lnTo>
                    <a:pt x="0" y="409799"/>
                  </a:lnTo>
                  <a:lnTo>
                    <a:pt x="419882" y="276536"/>
                  </a:lnTo>
                  <a:lnTo>
                    <a:pt x="24994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00"/>
            <p:cNvSpPr/>
            <p:nvPr/>
          </p:nvSpPr>
          <p:spPr>
            <a:xfrm>
              <a:off x="16021395" y="4294478"/>
              <a:ext cx="398144" cy="247014"/>
            </a:xfrm>
            <a:custGeom>
              <a:avLst/>
              <a:gdLst/>
              <a:ahLst/>
              <a:cxnLst/>
              <a:rect l="l" t="t" r="r" b="b"/>
              <a:pathLst>
                <a:path w="398144" h="247014" extrusionOk="0">
                  <a:moveTo>
                    <a:pt x="133294" y="0"/>
                  </a:moveTo>
                  <a:lnTo>
                    <a:pt x="0" y="246536"/>
                  </a:lnTo>
                  <a:lnTo>
                    <a:pt x="206590" y="239877"/>
                  </a:lnTo>
                  <a:lnTo>
                    <a:pt x="241347" y="236181"/>
                  </a:lnTo>
                  <a:lnTo>
                    <a:pt x="305912" y="207550"/>
                  </a:lnTo>
                  <a:lnTo>
                    <a:pt x="383129" y="133262"/>
                  </a:lnTo>
                  <a:lnTo>
                    <a:pt x="394812" y="113274"/>
                  </a:lnTo>
                  <a:lnTo>
                    <a:pt x="249835" y="113274"/>
                  </a:lnTo>
                  <a:lnTo>
                    <a:pt x="133294" y="0"/>
                  </a:lnTo>
                  <a:close/>
                </a:path>
                <a:path w="398144" h="247014" extrusionOk="0">
                  <a:moveTo>
                    <a:pt x="344807" y="41645"/>
                  </a:moveTo>
                  <a:lnTo>
                    <a:pt x="324088" y="45393"/>
                  </a:lnTo>
                  <a:lnTo>
                    <a:pt x="306493" y="56637"/>
                  </a:lnTo>
                  <a:lnTo>
                    <a:pt x="249835" y="113274"/>
                  </a:lnTo>
                  <a:lnTo>
                    <a:pt x="394812" y="113274"/>
                  </a:lnTo>
                  <a:lnTo>
                    <a:pt x="398129" y="94949"/>
                  </a:lnTo>
                  <a:lnTo>
                    <a:pt x="394379" y="74231"/>
                  </a:lnTo>
                  <a:lnTo>
                    <a:pt x="383129" y="56637"/>
                  </a:lnTo>
                  <a:lnTo>
                    <a:pt x="365528" y="45393"/>
                  </a:lnTo>
                  <a:lnTo>
                    <a:pt x="344807" y="41645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00"/>
            <p:cNvSpPr/>
            <p:nvPr/>
          </p:nvSpPr>
          <p:spPr>
            <a:xfrm>
              <a:off x="14652547" y="3983864"/>
              <a:ext cx="1671319" cy="1248410"/>
            </a:xfrm>
            <a:custGeom>
              <a:avLst/>
              <a:gdLst/>
              <a:ahLst/>
              <a:cxnLst/>
              <a:rect l="l" t="t" r="r" b="b"/>
              <a:pathLst>
                <a:path w="1671319" h="1248410" extrusionOk="0">
                  <a:moveTo>
                    <a:pt x="1405132" y="0"/>
                  </a:moveTo>
                  <a:lnTo>
                    <a:pt x="1359314" y="77"/>
                  </a:lnTo>
                  <a:lnTo>
                    <a:pt x="1312330" y="7861"/>
                  </a:lnTo>
                  <a:lnTo>
                    <a:pt x="1265191" y="21878"/>
                  </a:lnTo>
                  <a:lnTo>
                    <a:pt x="1218905" y="40653"/>
                  </a:lnTo>
                  <a:lnTo>
                    <a:pt x="1174483" y="62713"/>
                  </a:lnTo>
                  <a:lnTo>
                    <a:pt x="1132935" y="86584"/>
                  </a:lnTo>
                  <a:lnTo>
                    <a:pt x="1095269" y="110791"/>
                  </a:lnTo>
                  <a:lnTo>
                    <a:pt x="1062496" y="133860"/>
                  </a:lnTo>
                  <a:lnTo>
                    <a:pt x="1015668" y="170691"/>
                  </a:lnTo>
                  <a:lnTo>
                    <a:pt x="1008243" y="176259"/>
                  </a:lnTo>
                  <a:lnTo>
                    <a:pt x="1001113" y="182766"/>
                  </a:lnTo>
                  <a:lnTo>
                    <a:pt x="994611" y="189897"/>
                  </a:lnTo>
                  <a:lnTo>
                    <a:pt x="989072" y="197339"/>
                  </a:lnTo>
                  <a:lnTo>
                    <a:pt x="969686" y="217956"/>
                  </a:lnTo>
                  <a:lnTo>
                    <a:pt x="951581" y="239819"/>
                  </a:lnTo>
                  <a:lnTo>
                    <a:pt x="934732" y="262932"/>
                  </a:lnTo>
                  <a:lnTo>
                    <a:pt x="919116" y="287294"/>
                  </a:lnTo>
                  <a:lnTo>
                    <a:pt x="685835" y="630457"/>
                  </a:lnTo>
                  <a:lnTo>
                    <a:pt x="682589" y="633786"/>
                  </a:lnTo>
                  <a:lnTo>
                    <a:pt x="679238" y="637116"/>
                  </a:lnTo>
                  <a:lnTo>
                    <a:pt x="672537" y="637116"/>
                  </a:lnTo>
                  <a:lnTo>
                    <a:pt x="219462" y="727072"/>
                  </a:lnTo>
                  <a:lnTo>
                    <a:pt x="176154" y="740355"/>
                  </a:lnTo>
                  <a:lnTo>
                    <a:pt x="136503" y="759776"/>
                  </a:lnTo>
                  <a:lnTo>
                    <a:pt x="100970" y="784674"/>
                  </a:lnTo>
                  <a:lnTo>
                    <a:pt x="70015" y="814389"/>
                  </a:lnTo>
                  <a:lnTo>
                    <a:pt x="44096" y="848262"/>
                  </a:lnTo>
                  <a:lnTo>
                    <a:pt x="23676" y="885633"/>
                  </a:lnTo>
                  <a:lnTo>
                    <a:pt x="9213" y="925842"/>
                  </a:lnTo>
                  <a:lnTo>
                    <a:pt x="1167" y="968230"/>
                  </a:lnTo>
                  <a:lnTo>
                    <a:pt x="0" y="1012138"/>
                  </a:lnTo>
                  <a:lnTo>
                    <a:pt x="6170" y="1056904"/>
                  </a:lnTo>
                  <a:lnTo>
                    <a:pt x="8153" y="1064351"/>
                  </a:lnTo>
                  <a:lnTo>
                    <a:pt x="9512" y="1071483"/>
                  </a:lnTo>
                  <a:lnTo>
                    <a:pt x="29174" y="1129312"/>
                  </a:lnTo>
                  <a:lnTo>
                    <a:pt x="54271" y="1168884"/>
                  </a:lnTo>
                  <a:lnTo>
                    <a:pt x="86765" y="1201403"/>
                  </a:lnTo>
                  <a:lnTo>
                    <a:pt x="125254" y="1225996"/>
                  </a:lnTo>
                  <a:lnTo>
                    <a:pt x="168340" y="1241789"/>
                  </a:lnTo>
                  <a:lnTo>
                    <a:pt x="214624" y="1247907"/>
                  </a:lnTo>
                  <a:lnTo>
                    <a:pt x="262706" y="1243475"/>
                  </a:lnTo>
                  <a:lnTo>
                    <a:pt x="972423" y="1063574"/>
                  </a:lnTo>
                  <a:lnTo>
                    <a:pt x="1012916" y="1049361"/>
                  </a:lnTo>
                  <a:lnTo>
                    <a:pt x="1049027" y="1027340"/>
                  </a:lnTo>
                  <a:lnTo>
                    <a:pt x="1080132" y="998447"/>
                  </a:lnTo>
                  <a:lnTo>
                    <a:pt x="1105613" y="963619"/>
                  </a:lnTo>
                  <a:lnTo>
                    <a:pt x="1332203" y="590479"/>
                  </a:lnTo>
                  <a:lnTo>
                    <a:pt x="1658674" y="257316"/>
                  </a:lnTo>
                  <a:lnTo>
                    <a:pt x="1667993" y="244092"/>
                  </a:lnTo>
                  <a:lnTo>
                    <a:pt x="1670751" y="226495"/>
                  </a:lnTo>
                  <a:lnTo>
                    <a:pt x="1666636" y="207650"/>
                  </a:lnTo>
                  <a:lnTo>
                    <a:pt x="1655334" y="190680"/>
                  </a:lnTo>
                  <a:lnTo>
                    <a:pt x="1525495" y="60746"/>
                  </a:lnTo>
                  <a:lnTo>
                    <a:pt x="1489232" y="28860"/>
                  </a:lnTo>
                  <a:lnTo>
                    <a:pt x="1448774" y="9103"/>
                  </a:lnTo>
                  <a:lnTo>
                    <a:pt x="1405132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00"/>
            <p:cNvSpPr/>
            <p:nvPr/>
          </p:nvSpPr>
          <p:spPr>
            <a:xfrm>
              <a:off x="15876475" y="4026308"/>
              <a:ext cx="256540" cy="113664"/>
            </a:xfrm>
            <a:custGeom>
              <a:avLst/>
              <a:gdLst/>
              <a:ahLst/>
              <a:cxnLst/>
              <a:rect l="l" t="t" r="r" b="b"/>
              <a:pathLst>
                <a:path w="256540" h="113664" extrusionOk="0">
                  <a:moveTo>
                    <a:pt x="249207" y="0"/>
                  </a:moveTo>
                  <a:lnTo>
                    <a:pt x="1780" y="99640"/>
                  </a:lnTo>
                  <a:lnTo>
                    <a:pt x="0" y="103913"/>
                  </a:lnTo>
                  <a:lnTo>
                    <a:pt x="1581" y="107661"/>
                  </a:lnTo>
                  <a:lnTo>
                    <a:pt x="3036" y="111420"/>
                  </a:lnTo>
                  <a:lnTo>
                    <a:pt x="7340" y="113232"/>
                  </a:lnTo>
                  <a:lnTo>
                    <a:pt x="250987" y="15109"/>
                  </a:lnTo>
                  <a:lnTo>
                    <a:pt x="254662" y="13591"/>
                  </a:lnTo>
                  <a:lnTo>
                    <a:pt x="256536" y="9319"/>
                  </a:lnTo>
                  <a:lnTo>
                    <a:pt x="254966" y="5570"/>
                  </a:lnTo>
                  <a:lnTo>
                    <a:pt x="253500" y="1811"/>
                  </a:lnTo>
                  <a:lnTo>
                    <a:pt x="249207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00"/>
            <p:cNvSpPr/>
            <p:nvPr/>
          </p:nvSpPr>
          <p:spPr>
            <a:xfrm>
              <a:off x="15966428" y="4152888"/>
              <a:ext cx="263525" cy="123825"/>
            </a:xfrm>
            <a:custGeom>
              <a:avLst/>
              <a:gdLst/>
              <a:ahLst/>
              <a:cxnLst/>
              <a:rect l="l" t="t" r="r" b="b"/>
              <a:pathLst>
                <a:path w="263525" h="123825" extrusionOk="0">
                  <a:moveTo>
                    <a:pt x="255688" y="0"/>
                  </a:moveTo>
                  <a:lnTo>
                    <a:pt x="1675" y="109829"/>
                  </a:lnTo>
                  <a:lnTo>
                    <a:pt x="0" y="114143"/>
                  </a:lnTo>
                  <a:lnTo>
                    <a:pt x="1570" y="117860"/>
                  </a:lnTo>
                  <a:lnTo>
                    <a:pt x="3245" y="121577"/>
                  </a:lnTo>
                  <a:lnTo>
                    <a:pt x="7539" y="123284"/>
                  </a:lnTo>
                  <a:lnTo>
                    <a:pt x="261458" y="13455"/>
                  </a:lnTo>
                  <a:lnTo>
                    <a:pt x="263238" y="9141"/>
                  </a:lnTo>
                  <a:lnTo>
                    <a:pt x="261562" y="5423"/>
                  </a:lnTo>
                  <a:lnTo>
                    <a:pt x="259992" y="1706"/>
                  </a:lnTo>
                  <a:lnTo>
                    <a:pt x="25568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00"/>
            <p:cNvSpPr/>
            <p:nvPr/>
          </p:nvSpPr>
          <p:spPr>
            <a:xfrm>
              <a:off x="13779828" y="4811507"/>
              <a:ext cx="1738630" cy="1798954"/>
            </a:xfrm>
            <a:custGeom>
              <a:avLst/>
              <a:gdLst/>
              <a:ahLst/>
              <a:cxnLst/>
              <a:rect l="l" t="t" r="r" b="b"/>
              <a:pathLst>
                <a:path w="1738630" h="1798954" extrusionOk="0">
                  <a:moveTo>
                    <a:pt x="749242" y="0"/>
                  </a:moveTo>
                  <a:lnTo>
                    <a:pt x="703539" y="1412"/>
                  </a:lnTo>
                  <a:lnTo>
                    <a:pt x="657830" y="6211"/>
                  </a:lnTo>
                  <a:lnTo>
                    <a:pt x="612306" y="14445"/>
                  </a:lnTo>
                  <a:lnTo>
                    <a:pt x="567157" y="26160"/>
                  </a:lnTo>
                  <a:lnTo>
                    <a:pt x="522573" y="41404"/>
                  </a:lnTo>
                  <a:lnTo>
                    <a:pt x="478745" y="60225"/>
                  </a:lnTo>
                  <a:lnTo>
                    <a:pt x="435861" y="82670"/>
                  </a:lnTo>
                  <a:lnTo>
                    <a:pt x="309268" y="155966"/>
                  </a:lnTo>
                  <a:lnTo>
                    <a:pt x="268252" y="181637"/>
                  </a:lnTo>
                  <a:lnTo>
                    <a:pt x="229958" y="209973"/>
                  </a:lnTo>
                  <a:lnTo>
                    <a:pt x="194432" y="240785"/>
                  </a:lnTo>
                  <a:lnTo>
                    <a:pt x="161723" y="273882"/>
                  </a:lnTo>
                  <a:lnTo>
                    <a:pt x="131877" y="309076"/>
                  </a:lnTo>
                  <a:lnTo>
                    <a:pt x="104944" y="346175"/>
                  </a:lnTo>
                  <a:lnTo>
                    <a:pt x="80969" y="384990"/>
                  </a:lnTo>
                  <a:lnTo>
                    <a:pt x="60001" y="425330"/>
                  </a:lnTo>
                  <a:lnTo>
                    <a:pt x="42087" y="467007"/>
                  </a:lnTo>
                  <a:lnTo>
                    <a:pt x="27276" y="509830"/>
                  </a:lnTo>
                  <a:lnTo>
                    <a:pt x="15614" y="553609"/>
                  </a:lnTo>
                  <a:lnTo>
                    <a:pt x="7148" y="598155"/>
                  </a:lnTo>
                  <a:lnTo>
                    <a:pt x="1928" y="643276"/>
                  </a:lnTo>
                  <a:lnTo>
                    <a:pt x="0" y="688784"/>
                  </a:lnTo>
                  <a:lnTo>
                    <a:pt x="1411" y="734488"/>
                  </a:lnTo>
                  <a:lnTo>
                    <a:pt x="6210" y="780199"/>
                  </a:lnTo>
                  <a:lnTo>
                    <a:pt x="14443" y="825726"/>
                  </a:lnTo>
                  <a:lnTo>
                    <a:pt x="26159" y="870880"/>
                  </a:lnTo>
                  <a:lnTo>
                    <a:pt x="41406" y="915471"/>
                  </a:lnTo>
                  <a:lnTo>
                    <a:pt x="60229" y="959308"/>
                  </a:lnTo>
                  <a:lnTo>
                    <a:pt x="82678" y="1002202"/>
                  </a:lnTo>
                  <a:lnTo>
                    <a:pt x="539104" y="1798461"/>
                  </a:lnTo>
                  <a:lnTo>
                    <a:pt x="1738544" y="1108817"/>
                  </a:lnTo>
                  <a:lnTo>
                    <a:pt x="1281918" y="309076"/>
                  </a:lnTo>
                  <a:lnTo>
                    <a:pt x="1256355" y="268215"/>
                  </a:lnTo>
                  <a:lnTo>
                    <a:pt x="1228029" y="229922"/>
                  </a:lnTo>
                  <a:lnTo>
                    <a:pt x="1197225" y="194399"/>
                  </a:lnTo>
                  <a:lnTo>
                    <a:pt x="1164134" y="161693"/>
                  </a:lnTo>
                  <a:lnTo>
                    <a:pt x="1128945" y="131851"/>
                  </a:lnTo>
                  <a:lnTo>
                    <a:pt x="1091849" y="104920"/>
                  </a:lnTo>
                  <a:lnTo>
                    <a:pt x="1053035" y="80949"/>
                  </a:lnTo>
                  <a:lnTo>
                    <a:pt x="1012696" y="59985"/>
                  </a:lnTo>
                  <a:lnTo>
                    <a:pt x="971019" y="42075"/>
                  </a:lnTo>
                  <a:lnTo>
                    <a:pt x="928196" y="27266"/>
                  </a:lnTo>
                  <a:lnTo>
                    <a:pt x="884416" y="15607"/>
                  </a:lnTo>
                  <a:lnTo>
                    <a:pt x="839871" y="7144"/>
                  </a:lnTo>
                  <a:lnTo>
                    <a:pt x="794749" y="1926"/>
                  </a:lnTo>
                  <a:lnTo>
                    <a:pt x="749242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00"/>
            <p:cNvSpPr/>
            <p:nvPr/>
          </p:nvSpPr>
          <p:spPr>
            <a:xfrm>
              <a:off x="14553791" y="5092443"/>
              <a:ext cx="93300" cy="73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00"/>
            <p:cNvSpPr/>
            <p:nvPr/>
          </p:nvSpPr>
          <p:spPr>
            <a:xfrm>
              <a:off x="14633802" y="5189048"/>
              <a:ext cx="90000" cy="69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00"/>
            <p:cNvSpPr/>
            <p:nvPr/>
          </p:nvSpPr>
          <p:spPr>
            <a:xfrm>
              <a:off x="13216138" y="5477214"/>
              <a:ext cx="831850" cy="2152650"/>
            </a:xfrm>
            <a:custGeom>
              <a:avLst/>
              <a:gdLst/>
              <a:ahLst/>
              <a:cxnLst/>
              <a:rect l="l" t="t" r="r" b="b"/>
              <a:pathLst>
                <a:path w="831850" h="2152650" extrusionOk="0">
                  <a:moveTo>
                    <a:pt x="549721" y="0"/>
                  </a:moveTo>
                  <a:lnTo>
                    <a:pt x="498348" y="4411"/>
                  </a:lnTo>
                  <a:lnTo>
                    <a:pt x="449740" y="17178"/>
                  </a:lnTo>
                  <a:lnTo>
                    <a:pt x="404797" y="37597"/>
                  </a:lnTo>
                  <a:lnTo>
                    <a:pt x="364420" y="64965"/>
                  </a:lnTo>
                  <a:lnTo>
                    <a:pt x="329510" y="98580"/>
                  </a:lnTo>
                  <a:lnTo>
                    <a:pt x="300968" y="137739"/>
                  </a:lnTo>
                  <a:lnTo>
                    <a:pt x="279694" y="181739"/>
                  </a:lnTo>
                  <a:lnTo>
                    <a:pt x="266588" y="229877"/>
                  </a:lnTo>
                  <a:lnTo>
                    <a:pt x="16648" y="1505901"/>
                  </a:lnTo>
                  <a:lnTo>
                    <a:pt x="6273" y="1576284"/>
                  </a:lnTo>
                  <a:lnTo>
                    <a:pt x="3350" y="1649164"/>
                  </a:lnTo>
                  <a:lnTo>
                    <a:pt x="0" y="1922360"/>
                  </a:lnTo>
                  <a:lnTo>
                    <a:pt x="4400" y="1967484"/>
                  </a:lnTo>
                  <a:lnTo>
                    <a:pt x="17080" y="2009760"/>
                  </a:lnTo>
                  <a:lnTo>
                    <a:pt x="37258" y="2048209"/>
                  </a:lnTo>
                  <a:lnTo>
                    <a:pt x="64151" y="2081858"/>
                  </a:lnTo>
                  <a:lnTo>
                    <a:pt x="96977" y="2109728"/>
                  </a:lnTo>
                  <a:lnTo>
                    <a:pt x="134956" y="2130844"/>
                  </a:lnTo>
                  <a:lnTo>
                    <a:pt x="177303" y="2144229"/>
                  </a:lnTo>
                  <a:lnTo>
                    <a:pt x="223239" y="2148908"/>
                  </a:lnTo>
                  <a:lnTo>
                    <a:pt x="516424" y="2152238"/>
                  </a:lnTo>
                  <a:lnTo>
                    <a:pt x="539847" y="2147553"/>
                  </a:lnTo>
                  <a:lnTo>
                    <a:pt x="558914" y="2134749"/>
                  </a:lnTo>
                  <a:lnTo>
                    <a:pt x="571738" y="2115697"/>
                  </a:lnTo>
                  <a:lnTo>
                    <a:pt x="576432" y="2092271"/>
                  </a:lnTo>
                  <a:lnTo>
                    <a:pt x="583029" y="1582527"/>
                  </a:lnTo>
                  <a:lnTo>
                    <a:pt x="826257" y="336492"/>
                  </a:lnTo>
                  <a:lnTo>
                    <a:pt x="831376" y="289607"/>
                  </a:lnTo>
                  <a:lnTo>
                    <a:pt x="828912" y="243909"/>
                  </a:lnTo>
                  <a:lnTo>
                    <a:pt x="819375" y="200087"/>
                  </a:lnTo>
                  <a:lnTo>
                    <a:pt x="803275" y="158834"/>
                  </a:lnTo>
                  <a:lnTo>
                    <a:pt x="781124" y="120840"/>
                  </a:lnTo>
                  <a:lnTo>
                    <a:pt x="753431" y="86795"/>
                  </a:lnTo>
                  <a:lnTo>
                    <a:pt x="720708" y="57391"/>
                  </a:lnTo>
                  <a:lnTo>
                    <a:pt x="683465" y="33319"/>
                  </a:lnTo>
                  <a:lnTo>
                    <a:pt x="642212" y="15269"/>
                  </a:lnTo>
                  <a:lnTo>
                    <a:pt x="597461" y="3932"/>
                  </a:lnTo>
                  <a:lnTo>
                    <a:pt x="549721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00"/>
            <p:cNvSpPr/>
            <p:nvPr/>
          </p:nvSpPr>
          <p:spPr>
            <a:xfrm>
              <a:off x="13709214" y="7123045"/>
              <a:ext cx="300355" cy="447040"/>
            </a:xfrm>
            <a:custGeom>
              <a:avLst/>
              <a:gdLst/>
              <a:ahLst/>
              <a:cxnLst/>
              <a:rect l="l" t="t" r="r" b="b"/>
              <a:pathLst>
                <a:path w="300355" h="447040" extrusionOk="0">
                  <a:moveTo>
                    <a:pt x="86698" y="0"/>
                  </a:moveTo>
                  <a:lnTo>
                    <a:pt x="0" y="293184"/>
                  </a:lnTo>
                  <a:lnTo>
                    <a:pt x="179889" y="296514"/>
                  </a:lnTo>
                  <a:lnTo>
                    <a:pt x="179889" y="386469"/>
                  </a:lnTo>
                  <a:lnTo>
                    <a:pt x="184582" y="409897"/>
                  </a:lnTo>
                  <a:lnTo>
                    <a:pt x="197402" y="428952"/>
                  </a:lnTo>
                  <a:lnTo>
                    <a:pt x="216465" y="441761"/>
                  </a:lnTo>
                  <a:lnTo>
                    <a:pt x="239887" y="446447"/>
                  </a:lnTo>
                  <a:lnTo>
                    <a:pt x="263314" y="441761"/>
                  </a:lnTo>
                  <a:lnTo>
                    <a:pt x="282377" y="428952"/>
                  </a:lnTo>
                  <a:lnTo>
                    <a:pt x="295195" y="409897"/>
                  </a:lnTo>
                  <a:lnTo>
                    <a:pt x="299886" y="386469"/>
                  </a:lnTo>
                  <a:lnTo>
                    <a:pt x="299886" y="309843"/>
                  </a:lnTo>
                  <a:lnTo>
                    <a:pt x="296188" y="270593"/>
                  </a:lnTo>
                  <a:lnTo>
                    <a:pt x="285305" y="233218"/>
                  </a:lnTo>
                  <a:lnTo>
                    <a:pt x="267550" y="198339"/>
                  </a:lnTo>
                  <a:lnTo>
                    <a:pt x="243238" y="166581"/>
                  </a:lnTo>
                  <a:lnTo>
                    <a:pt x="8669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00"/>
            <p:cNvSpPr/>
            <p:nvPr/>
          </p:nvSpPr>
          <p:spPr>
            <a:xfrm>
              <a:off x="13598222" y="7338599"/>
              <a:ext cx="39369" cy="255270"/>
            </a:xfrm>
            <a:custGeom>
              <a:avLst/>
              <a:gdLst/>
              <a:ahLst/>
              <a:cxnLst/>
              <a:rect l="l" t="t" r="r" b="b"/>
              <a:pathLst>
                <a:path w="39369" h="255270" extrusionOk="0">
                  <a:moveTo>
                    <a:pt x="11109" y="0"/>
                  </a:moveTo>
                  <a:lnTo>
                    <a:pt x="3036" y="764"/>
                  </a:lnTo>
                  <a:lnTo>
                    <a:pt x="0" y="4366"/>
                  </a:lnTo>
                  <a:lnTo>
                    <a:pt x="418" y="8387"/>
                  </a:lnTo>
                  <a:lnTo>
                    <a:pt x="23768" y="248264"/>
                  </a:lnTo>
                  <a:lnTo>
                    <a:pt x="24198" y="252295"/>
                  </a:lnTo>
                  <a:lnTo>
                    <a:pt x="27747" y="255248"/>
                  </a:lnTo>
                  <a:lnTo>
                    <a:pt x="35810" y="254463"/>
                  </a:lnTo>
                  <a:lnTo>
                    <a:pt x="38742" y="250882"/>
                  </a:lnTo>
                  <a:lnTo>
                    <a:pt x="38323" y="246840"/>
                  </a:lnTo>
                  <a:lnTo>
                    <a:pt x="15088" y="6973"/>
                  </a:lnTo>
                  <a:lnTo>
                    <a:pt x="14659" y="2931"/>
                  </a:lnTo>
                  <a:lnTo>
                    <a:pt x="11109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00"/>
            <p:cNvSpPr/>
            <p:nvPr/>
          </p:nvSpPr>
          <p:spPr>
            <a:xfrm>
              <a:off x="13381591" y="7341775"/>
              <a:ext cx="45719" cy="232409"/>
            </a:xfrm>
            <a:custGeom>
              <a:avLst/>
              <a:gdLst/>
              <a:ahLst/>
              <a:cxnLst/>
              <a:rect l="l" t="t" r="r" b="b"/>
              <a:pathLst>
                <a:path w="45719" h="232409" extrusionOk="0">
                  <a:moveTo>
                    <a:pt x="10774" y="0"/>
                  </a:moveTo>
                  <a:lnTo>
                    <a:pt x="2816" y="1109"/>
                  </a:lnTo>
                  <a:lnTo>
                    <a:pt x="0" y="4806"/>
                  </a:lnTo>
                  <a:lnTo>
                    <a:pt x="513" y="8816"/>
                  </a:lnTo>
                  <a:lnTo>
                    <a:pt x="30574" y="225375"/>
                  </a:lnTo>
                  <a:lnTo>
                    <a:pt x="31088" y="229385"/>
                  </a:lnTo>
                  <a:lnTo>
                    <a:pt x="34752" y="232181"/>
                  </a:lnTo>
                  <a:lnTo>
                    <a:pt x="42815" y="231071"/>
                  </a:lnTo>
                  <a:lnTo>
                    <a:pt x="45642" y="227375"/>
                  </a:lnTo>
                  <a:lnTo>
                    <a:pt x="45014" y="223364"/>
                  </a:lnTo>
                  <a:lnTo>
                    <a:pt x="15067" y="6806"/>
                  </a:lnTo>
                  <a:lnTo>
                    <a:pt x="14544" y="2795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00"/>
            <p:cNvSpPr/>
            <p:nvPr/>
          </p:nvSpPr>
          <p:spPr>
            <a:xfrm>
              <a:off x="13621988" y="5213360"/>
              <a:ext cx="3190240" cy="3249929"/>
            </a:xfrm>
            <a:custGeom>
              <a:avLst/>
              <a:gdLst/>
              <a:ahLst/>
              <a:cxnLst/>
              <a:rect l="l" t="t" r="r" b="b"/>
              <a:pathLst>
                <a:path w="3190240" h="3249929" extrusionOk="0">
                  <a:moveTo>
                    <a:pt x="11308" y="149922"/>
                  </a:moveTo>
                  <a:lnTo>
                    <a:pt x="3256" y="149922"/>
                  </a:lnTo>
                  <a:lnTo>
                    <a:pt x="0" y="153199"/>
                  </a:lnTo>
                  <a:lnTo>
                    <a:pt x="0" y="1406606"/>
                  </a:lnTo>
                  <a:lnTo>
                    <a:pt x="4981" y="1455556"/>
                  </a:lnTo>
                  <a:lnTo>
                    <a:pt x="19256" y="1501241"/>
                  </a:lnTo>
                  <a:lnTo>
                    <a:pt x="41822" y="1542655"/>
                  </a:lnTo>
                  <a:lnTo>
                    <a:pt x="71674" y="1578793"/>
                  </a:lnTo>
                  <a:lnTo>
                    <a:pt x="107809" y="1608650"/>
                  </a:lnTo>
                  <a:lnTo>
                    <a:pt x="149224" y="1631221"/>
                  </a:lnTo>
                  <a:lnTo>
                    <a:pt x="194914" y="1645500"/>
                  </a:lnTo>
                  <a:lnTo>
                    <a:pt x="243877" y="1650483"/>
                  </a:lnTo>
                  <a:lnTo>
                    <a:pt x="433714" y="1650483"/>
                  </a:lnTo>
                  <a:lnTo>
                    <a:pt x="479725" y="1655169"/>
                  </a:lnTo>
                  <a:lnTo>
                    <a:pt x="522665" y="1668597"/>
                  </a:lnTo>
                  <a:lnTo>
                    <a:pt x="561588" y="1689819"/>
                  </a:lnTo>
                  <a:lnTo>
                    <a:pt x="595551" y="1717888"/>
                  </a:lnTo>
                  <a:lnTo>
                    <a:pt x="623610" y="1751859"/>
                  </a:lnTo>
                  <a:lnTo>
                    <a:pt x="644820" y="1790784"/>
                  </a:lnTo>
                  <a:lnTo>
                    <a:pt x="658239" y="1833718"/>
                  </a:lnTo>
                  <a:lnTo>
                    <a:pt x="662922" y="1879712"/>
                  </a:lnTo>
                  <a:lnTo>
                    <a:pt x="662922" y="3005803"/>
                  </a:lnTo>
                  <a:lnTo>
                    <a:pt x="667908" y="3054751"/>
                  </a:lnTo>
                  <a:lnTo>
                    <a:pt x="682195" y="3100434"/>
                  </a:lnTo>
                  <a:lnTo>
                    <a:pt x="704776" y="3141848"/>
                  </a:lnTo>
                  <a:lnTo>
                    <a:pt x="734646" y="3177987"/>
                  </a:lnTo>
                  <a:lnTo>
                    <a:pt x="770798" y="3207845"/>
                  </a:lnTo>
                  <a:lnTo>
                    <a:pt x="812226" y="3230417"/>
                  </a:lnTo>
                  <a:lnTo>
                    <a:pt x="857923" y="3244697"/>
                  </a:lnTo>
                  <a:lnTo>
                    <a:pt x="906883" y="3249681"/>
                  </a:lnTo>
                  <a:lnTo>
                    <a:pt x="2945774" y="3249681"/>
                  </a:lnTo>
                  <a:lnTo>
                    <a:pt x="2994736" y="3244697"/>
                  </a:lnTo>
                  <a:lnTo>
                    <a:pt x="3025693" y="3235021"/>
                  </a:lnTo>
                  <a:lnTo>
                    <a:pt x="906883" y="3235021"/>
                  </a:lnTo>
                  <a:lnTo>
                    <a:pt x="860864" y="3230335"/>
                  </a:lnTo>
                  <a:lnTo>
                    <a:pt x="817913" y="3216908"/>
                  </a:lnTo>
                  <a:lnTo>
                    <a:pt x="778975" y="3195687"/>
                  </a:lnTo>
                  <a:lnTo>
                    <a:pt x="744995" y="3167618"/>
                  </a:lnTo>
                  <a:lnTo>
                    <a:pt x="716920" y="3133648"/>
                  </a:lnTo>
                  <a:lnTo>
                    <a:pt x="695696" y="3094725"/>
                  </a:lnTo>
                  <a:lnTo>
                    <a:pt x="682267" y="3051794"/>
                  </a:lnTo>
                  <a:lnTo>
                    <a:pt x="677581" y="3005803"/>
                  </a:lnTo>
                  <a:lnTo>
                    <a:pt x="677581" y="1879712"/>
                  </a:lnTo>
                  <a:lnTo>
                    <a:pt x="672600" y="1830764"/>
                  </a:lnTo>
                  <a:lnTo>
                    <a:pt x="658324" y="1785081"/>
                  </a:lnTo>
                  <a:lnTo>
                    <a:pt x="635759" y="1743667"/>
                  </a:lnTo>
                  <a:lnTo>
                    <a:pt x="605908" y="1707529"/>
                  </a:lnTo>
                  <a:lnTo>
                    <a:pt x="569774" y="1677671"/>
                  </a:lnTo>
                  <a:lnTo>
                    <a:pt x="528361" y="1655099"/>
                  </a:lnTo>
                  <a:lnTo>
                    <a:pt x="482673" y="1640818"/>
                  </a:lnTo>
                  <a:lnTo>
                    <a:pt x="433714" y="1635835"/>
                  </a:lnTo>
                  <a:lnTo>
                    <a:pt x="243877" y="1635835"/>
                  </a:lnTo>
                  <a:lnTo>
                    <a:pt x="197862" y="1631148"/>
                  </a:lnTo>
                  <a:lnTo>
                    <a:pt x="154920" y="1617721"/>
                  </a:lnTo>
                  <a:lnTo>
                    <a:pt x="115995" y="1596499"/>
                  </a:lnTo>
                  <a:lnTo>
                    <a:pt x="82031" y="1568429"/>
                  </a:lnTo>
                  <a:lnTo>
                    <a:pt x="53971" y="1534459"/>
                  </a:lnTo>
                  <a:lnTo>
                    <a:pt x="32760" y="1495533"/>
                  </a:lnTo>
                  <a:lnTo>
                    <a:pt x="19341" y="1452600"/>
                  </a:lnTo>
                  <a:lnTo>
                    <a:pt x="14659" y="1406606"/>
                  </a:lnTo>
                  <a:lnTo>
                    <a:pt x="14659" y="153199"/>
                  </a:lnTo>
                  <a:lnTo>
                    <a:pt x="11308" y="149922"/>
                  </a:lnTo>
                  <a:close/>
                </a:path>
                <a:path w="3190240" h="3249929" extrusionOk="0">
                  <a:moveTo>
                    <a:pt x="3186405" y="0"/>
                  </a:moveTo>
                  <a:lnTo>
                    <a:pt x="3178343" y="0"/>
                  </a:lnTo>
                  <a:lnTo>
                    <a:pt x="3174992" y="3277"/>
                  </a:lnTo>
                  <a:lnTo>
                    <a:pt x="3174992" y="3005803"/>
                  </a:lnTo>
                  <a:lnTo>
                    <a:pt x="3170309" y="3051794"/>
                  </a:lnTo>
                  <a:lnTo>
                    <a:pt x="3156890" y="3094725"/>
                  </a:lnTo>
                  <a:lnTo>
                    <a:pt x="3135679" y="3133648"/>
                  </a:lnTo>
                  <a:lnTo>
                    <a:pt x="3107620" y="3167618"/>
                  </a:lnTo>
                  <a:lnTo>
                    <a:pt x="3073655" y="3195687"/>
                  </a:lnTo>
                  <a:lnTo>
                    <a:pt x="3034730" y="3216908"/>
                  </a:lnTo>
                  <a:lnTo>
                    <a:pt x="2991789" y="3230335"/>
                  </a:lnTo>
                  <a:lnTo>
                    <a:pt x="2945774" y="3235021"/>
                  </a:lnTo>
                  <a:lnTo>
                    <a:pt x="3025693" y="3235021"/>
                  </a:lnTo>
                  <a:lnTo>
                    <a:pt x="3081841" y="3207845"/>
                  </a:lnTo>
                  <a:lnTo>
                    <a:pt x="3117977" y="3177987"/>
                  </a:lnTo>
                  <a:lnTo>
                    <a:pt x="3147829" y="3141848"/>
                  </a:lnTo>
                  <a:lnTo>
                    <a:pt x="3170394" y="3100434"/>
                  </a:lnTo>
                  <a:lnTo>
                    <a:pt x="3184670" y="3054751"/>
                  </a:lnTo>
                  <a:lnTo>
                    <a:pt x="3189651" y="3005803"/>
                  </a:lnTo>
                  <a:lnTo>
                    <a:pt x="3189651" y="3277"/>
                  </a:lnTo>
                  <a:lnTo>
                    <a:pt x="318640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00"/>
            <p:cNvSpPr/>
            <p:nvPr/>
          </p:nvSpPr>
          <p:spPr>
            <a:xfrm>
              <a:off x="16381280" y="5133495"/>
              <a:ext cx="1719580" cy="2216150"/>
            </a:xfrm>
            <a:custGeom>
              <a:avLst/>
              <a:gdLst/>
              <a:ahLst/>
              <a:cxnLst/>
              <a:rect l="l" t="t" r="r" b="b"/>
              <a:pathLst>
                <a:path w="1719580" h="2216150" extrusionOk="0">
                  <a:moveTo>
                    <a:pt x="550758" y="0"/>
                  </a:moveTo>
                  <a:lnTo>
                    <a:pt x="504277" y="3490"/>
                  </a:lnTo>
                  <a:lnTo>
                    <a:pt x="457168" y="11353"/>
                  </a:lnTo>
                  <a:lnTo>
                    <a:pt x="409725" y="23899"/>
                  </a:lnTo>
                  <a:lnTo>
                    <a:pt x="0" y="150503"/>
                  </a:lnTo>
                  <a:lnTo>
                    <a:pt x="626263" y="2216115"/>
                  </a:lnTo>
                  <a:lnTo>
                    <a:pt x="1719109" y="1882952"/>
                  </a:lnTo>
                  <a:lnTo>
                    <a:pt x="1699319" y="1835002"/>
                  </a:lnTo>
                  <a:lnTo>
                    <a:pt x="1670777" y="1791742"/>
                  </a:lnTo>
                  <a:lnTo>
                    <a:pt x="1634753" y="1754107"/>
                  </a:lnTo>
                  <a:lnTo>
                    <a:pt x="1592516" y="1723031"/>
                  </a:lnTo>
                  <a:lnTo>
                    <a:pt x="1550190" y="1700648"/>
                  </a:lnTo>
                  <a:lnTo>
                    <a:pt x="1503789" y="1683881"/>
                  </a:lnTo>
                  <a:lnTo>
                    <a:pt x="1454266" y="1673360"/>
                  </a:lnTo>
                  <a:lnTo>
                    <a:pt x="1402575" y="1669713"/>
                  </a:lnTo>
                  <a:lnTo>
                    <a:pt x="1349278" y="1489823"/>
                  </a:lnTo>
                  <a:lnTo>
                    <a:pt x="1132740" y="773520"/>
                  </a:lnTo>
                  <a:lnTo>
                    <a:pt x="979446" y="270436"/>
                  </a:lnTo>
                  <a:lnTo>
                    <a:pt x="961441" y="224199"/>
                  </a:lnTo>
                  <a:lnTo>
                    <a:pt x="937695" y="181600"/>
                  </a:lnTo>
                  <a:lnTo>
                    <a:pt x="908668" y="142880"/>
                  </a:lnTo>
                  <a:lnTo>
                    <a:pt x="874821" y="108278"/>
                  </a:lnTo>
                  <a:lnTo>
                    <a:pt x="836614" y="78034"/>
                  </a:lnTo>
                  <a:lnTo>
                    <a:pt x="794509" y="52387"/>
                  </a:lnTo>
                  <a:lnTo>
                    <a:pt x="748966" y="31577"/>
                  </a:lnTo>
                  <a:lnTo>
                    <a:pt x="700446" y="15845"/>
                  </a:lnTo>
                  <a:lnTo>
                    <a:pt x="649409" y="5429"/>
                  </a:lnTo>
                  <a:lnTo>
                    <a:pt x="596316" y="570"/>
                  </a:lnTo>
                  <a:lnTo>
                    <a:pt x="55075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00"/>
            <p:cNvSpPr/>
            <p:nvPr/>
          </p:nvSpPr>
          <p:spPr>
            <a:xfrm>
              <a:off x="15078864" y="5149859"/>
              <a:ext cx="2432050" cy="1336675"/>
            </a:xfrm>
            <a:custGeom>
              <a:avLst/>
              <a:gdLst/>
              <a:ahLst/>
              <a:cxnLst/>
              <a:rect l="l" t="t" r="r" b="b"/>
              <a:pathLst>
                <a:path w="2432050" h="1336675" extrusionOk="0">
                  <a:moveTo>
                    <a:pt x="1898095" y="0"/>
                  </a:moveTo>
                  <a:lnTo>
                    <a:pt x="1847980" y="4216"/>
                  </a:lnTo>
                  <a:lnTo>
                    <a:pt x="1798737" y="14202"/>
                  </a:lnTo>
                  <a:lnTo>
                    <a:pt x="1305663" y="137476"/>
                  </a:lnTo>
                  <a:lnTo>
                    <a:pt x="332813" y="430661"/>
                  </a:lnTo>
                  <a:lnTo>
                    <a:pt x="287320" y="446541"/>
                  </a:lnTo>
                  <a:lnTo>
                    <a:pt x="244624" y="466496"/>
                  </a:lnTo>
                  <a:lnTo>
                    <a:pt x="204866" y="490228"/>
                  </a:lnTo>
                  <a:lnTo>
                    <a:pt x="168188" y="517440"/>
                  </a:lnTo>
                  <a:lnTo>
                    <a:pt x="134731" y="547833"/>
                  </a:lnTo>
                  <a:lnTo>
                    <a:pt x="104636" y="581111"/>
                  </a:lnTo>
                  <a:lnTo>
                    <a:pt x="78045" y="616976"/>
                  </a:lnTo>
                  <a:lnTo>
                    <a:pt x="55099" y="655129"/>
                  </a:lnTo>
                  <a:lnTo>
                    <a:pt x="35940" y="695274"/>
                  </a:lnTo>
                  <a:lnTo>
                    <a:pt x="20709" y="737112"/>
                  </a:lnTo>
                  <a:lnTo>
                    <a:pt x="9548" y="780345"/>
                  </a:lnTo>
                  <a:lnTo>
                    <a:pt x="2598" y="824677"/>
                  </a:lnTo>
                  <a:lnTo>
                    <a:pt x="0" y="869809"/>
                  </a:lnTo>
                  <a:lnTo>
                    <a:pt x="1895" y="915444"/>
                  </a:lnTo>
                  <a:lnTo>
                    <a:pt x="8426" y="961284"/>
                  </a:lnTo>
                  <a:lnTo>
                    <a:pt x="19734" y="1007031"/>
                  </a:lnTo>
                  <a:lnTo>
                    <a:pt x="35613" y="1051944"/>
                  </a:lnTo>
                  <a:lnTo>
                    <a:pt x="55571" y="1094134"/>
                  </a:lnTo>
                  <a:lnTo>
                    <a:pt x="79315" y="1133454"/>
                  </a:lnTo>
                  <a:lnTo>
                    <a:pt x="106552" y="1169759"/>
                  </a:lnTo>
                  <a:lnTo>
                    <a:pt x="136990" y="1202901"/>
                  </a:lnTo>
                  <a:lnTo>
                    <a:pt x="170336" y="1232735"/>
                  </a:lnTo>
                  <a:lnTo>
                    <a:pt x="206298" y="1259113"/>
                  </a:lnTo>
                  <a:lnTo>
                    <a:pt x="244583" y="1281890"/>
                  </a:lnTo>
                  <a:lnTo>
                    <a:pt x="284899" y="1300919"/>
                  </a:lnTo>
                  <a:lnTo>
                    <a:pt x="326953" y="1316053"/>
                  </a:lnTo>
                  <a:lnTo>
                    <a:pt x="370453" y="1327147"/>
                  </a:lnTo>
                  <a:lnTo>
                    <a:pt x="415106" y="1334053"/>
                  </a:lnTo>
                  <a:lnTo>
                    <a:pt x="460620" y="1336625"/>
                  </a:lnTo>
                  <a:lnTo>
                    <a:pt x="506703" y="1334717"/>
                  </a:lnTo>
                  <a:lnTo>
                    <a:pt x="553061" y="1328182"/>
                  </a:lnTo>
                  <a:lnTo>
                    <a:pt x="599402" y="1316875"/>
                  </a:lnTo>
                  <a:lnTo>
                    <a:pt x="2431807" y="763824"/>
                  </a:lnTo>
                  <a:lnTo>
                    <a:pt x="2278513" y="260739"/>
                  </a:lnTo>
                  <a:lnTo>
                    <a:pt x="2261083" y="214418"/>
                  </a:lnTo>
                  <a:lnTo>
                    <a:pt x="2237229" y="171613"/>
                  </a:lnTo>
                  <a:lnTo>
                    <a:pt x="2207767" y="132647"/>
                  </a:lnTo>
                  <a:lnTo>
                    <a:pt x="2173509" y="97839"/>
                  </a:lnTo>
                  <a:lnTo>
                    <a:pt x="2135271" y="67510"/>
                  </a:lnTo>
                  <a:lnTo>
                    <a:pt x="2092144" y="42001"/>
                  </a:lnTo>
                  <a:lnTo>
                    <a:pt x="2046107" y="22554"/>
                  </a:lnTo>
                  <a:lnTo>
                    <a:pt x="1997915" y="9110"/>
                  </a:lnTo>
                  <a:lnTo>
                    <a:pt x="1948326" y="1612"/>
                  </a:lnTo>
                  <a:lnTo>
                    <a:pt x="1898095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00"/>
            <p:cNvSpPr/>
            <p:nvPr/>
          </p:nvSpPr>
          <p:spPr>
            <a:xfrm>
              <a:off x="16674470" y="5887007"/>
              <a:ext cx="862965" cy="476885"/>
            </a:xfrm>
            <a:custGeom>
              <a:avLst/>
              <a:gdLst/>
              <a:ahLst/>
              <a:cxnLst/>
              <a:rect l="l" t="t" r="r" b="b"/>
              <a:pathLst>
                <a:path w="862965" h="476885" extrusionOk="0">
                  <a:moveTo>
                    <a:pt x="829493" y="0"/>
                  </a:moveTo>
                  <a:lnTo>
                    <a:pt x="0" y="363151"/>
                  </a:lnTo>
                  <a:lnTo>
                    <a:pt x="33286" y="476425"/>
                  </a:lnTo>
                  <a:lnTo>
                    <a:pt x="724576" y="175194"/>
                  </a:lnTo>
                  <a:lnTo>
                    <a:pt x="862800" y="116614"/>
                  </a:lnTo>
                  <a:lnTo>
                    <a:pt x="836204" y="26648"/>
                  </a:lnTo>
                  <a:lnTo>
                    <a:pt x="829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00"/>
            <p:cNvSpPr/>
            <p:nvPr/>
          </p:nvSpPr>
          <p:spPr>
            <a:xfrm>
              <a:off x="16721058" y="6036937"/>
              <a:ext cx="856615" cy="443229"/>
            </a:xfrm>
            <a:custGeom>
              <a:avLst/>
              <a:gdLst/>
              <a:ahLst/>
              <a:cxnLst/>
              <a:rect l="l" t="t" r="r" b="b"/>
              <a:pathLst>
                <a:path w="856615" h="443229" extrusionOk="0">
                  <a:moveTo>
                    <a:pt x="829608" y="0"/>
                  </a:moveTo>
                  <a:lnTo>
                    <a:pt x="645256" y="78230"/>
                  </a:lnTo>
                  <a:lnTo>
                    <a:pt x="0" y="359821"/>
                  </a:lnTo>
                  <a:lnTo>
                    <a:pt x="26606" y="443106"/>
                  </a:lnTo>
                  <a:lnTo>
                    <a:pt x="856204" y="93285"/>
                  </a:lnTo>
                  <a:lnTo>
                    <a:pt x="829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00"/>
            <p:cNvSpPr/>
            <p:nvPr/>
          </p:nvSpPr>
          <p:spPr>
            <a:xfrm>
              <a:off x="16754356" y="6160217"/>
              <a:ext cx="1346200" cy="1186179"/>
            </a:xfrm>
            <a:custGeom>
              <a:avLst/>
              <a:gdLst/>
              <a:ahLst/>
              <a:cxnLst/>
              <a:rect l="l" t="t" r="r" b="b"/>
              <a:pathLst>
                <a:path w="1346200" h="1186179" extrusionOk="0">
                  <a:moveTo>
                    <a:pt x="832958" y="0"/>
                  </a:moveTo>
                  <a:lnTo>
                    <a:pt x="0" y="349811"/>
                  </a:lnTo>
                  <a:lnTo>
                    <a:pt x="253186" y="1186058"/>
                  </a:lnTo>
                  <a:lnTo>
                    <a:pt x="1346032" y="852905"/>
                  </a:lnTo>
                  <a:lnTo>
                    <a:pt x="1326241" y="807400"/>
                  </a:lnTo>
                  <a:lnTo>
                    <a:pt x="1297700" y="766273"/>
                  </a:lnTo>
                  <a:lnTo>
                    <a:pt x="1261676" y="730147"/>
                  </a:lnTo>
                  <a:lnTo>
                    <a:pt x="1219439" y="699643"/>
                  </a:lnTo>
                  <a:lnTo>
                    <a:pt x="1177112" y="677258"/>
                  </a:lnTo>
                  <a:lnTo>
                    <a:pt x="1130711" y="660495"/>
                  </a:lnTo>
                  <a:lnTo>
                    <a:pt x="1081189" y="649980"/>
                  </a:lnTo>
                  <a:lnTo>
                    <a:pt x="1029497" y="646336"/>
                  </a:lnTo>
                  <a:lnTo>
                    <a:pt x="976211" y="466436"/>
                  </a:lnTo>
                  <a:lnTo>
                    <a:pt x="832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00"/>
            <p:cNvSpPr/>
            <p:nvPr/>
          </p:nvSpPr>
          <p:spPr>
            <a:xfrm>
              <a:off x="16920947" y="6629974"/>
              <a:ext cx="1179830" cy="720090"/>
            </a:xfrm>
            <a:custGeom>
              <a:avLst/>
              <a:gdLst/>
              <a:ahLst/>
              <a:cxnLst/>
              <a:rect l="l" t="t" r="r" b="b"/>
              <a:pathLst>
                <a:path w="1179830" h="720090" extrusionOk="0">
                  <a:moveTo>
                    <a:pt x="806258" y="0"/>
                  </a:moveTo>
                  <a:lnTo>
                    <a:pt x="802907" y="0"/>
                  </a:lnTo>
                  <a:lnTo>
                    <a:pt x="757174" y="18520"/>
                  </a:lnTo>
                  <a:lnTo>
                    <a:pt x="717739" y="44559"/>
                  </a:lnTo>
                  <a:lnTo>
                    <a:pt x="685592" y="76661"/>
                  </a:lnTo>
                  <a:lnTo>
                    <a:pt x="661725" y="113369"/>
                  </a:lnTo>
                  <a:lnTo>
                    <a:pt x="647129" y="153226"/>
                  </a:lnTo>
                  <a:lnTo>
                    <a:pt x="642796" y="194774"/>
                  </a:lnTo>
                  <a:lnTo>
                    <a:pt x="649718" y="236558"/>
                  </a:lnTo>
                  <a:lnTo>
                    <a:pt x="0" y="433107"/>
                  </a:lnTo>
                  <a:lnTo>
                    <a:pt x="86594" y="719632"/>
                  </a:lnTo>
                  <a:lnTo>
                    <a:pt x="1179440" y="386469"/>
                  </a:lnTo>
                  <a:lnTo>
                    <a:pt x="1162985" y="345932"/>
                  </a:lnTo>
                  <a:lnTo>
                    <a:pt x="1140608" y="308958"/>
                  </a:lnTo>
                  <a:lnTo>
                    <a:pt x="1112802" y="275906"/>
                  </a:lnTo>
                  <a:lnTo>
                    <a:pt x="1080059" y="247131"/>
                  </a:lnTo>
                  <a:lnTo>
                    <a:pt x="1042873" y="222991"/>
                  </a:lnTo>
                  <a:lnTo>
                    <a:pt x="1001737" y="203841"/>
                  </a:lnTo>
                  <a:lnTo>
                    <a:pt x="957143" y="190038"/>
                  </a:lnTo>
                  <a:lnTo>
                    <a:pt x="909584" y="181939"/>
                  </a:lnTo>
                  <a:lnTo>
                    <a:pt x="859554" y="179900"/>
                  </a:lnTo>
                  <a:lnTo>
                    <a:pt x="806258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00"/>
            <p:cNvSpPr/>
            <p:nvPr/>
          </p:nvSpPr>
          <p:spPr>
            <a:xfrm>
              <a:off x="17625534" y="6791534"/>
              <a:ext cx="110100" cy="76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00"/>
            <p:cNvSpPr/>
            <p:nvPr/>
          </p:nvSpPr>
          <p:spPr>
            <a:xfrm>
              <a:off x="14678720" y="6683268"/>
              <a:ext cx="1883409" cy="2392679"/>
            </a:xfrm>
            <a:custGeom>
              <a:avLst/>
              <a:gdLst/>
              <a:ahLst/>
              <a:cxnLst/>
              <a:rect l="l" t="t" r="r" b="b"/>
              <a:pathLst>
                <a:path w="1883409" h="2392679" extrusionOk="0">
                  <a:moveTo>
                    <a:pt x="1369371" y="0"/>
                  </a:moveTo>
                  <a:lnTo>
                    <a:pt x="0" y="1669153"/>
                  </a:lnTo>
                  <a:lnTo>
                    <a:pt x="882894" y="2392115"/>
                  </a:lnTo>
                  <a:lnTo>
                    <a:pt x="911034" y="2349273"/>
                  </a:lnTo>
                  <a:lnTo>
                    <a:pt x="930415" y="2301747"/>
                  </a:lnTo>
                  <a:lnTo>
                    <a:pt x="941037" y="2251098"/>
                  </a:lnTo>
                  <a:lnTo>
                    <a:pt x="942903" y="2198885"/>
                  </a:lnTo>
                  <a:lnTo>
                    <a:pt x="937210" y="2151459"/>
                  </a:lnTo>
                  <a:lnTo>
                    <a:pt x="924963" y="2104348"/>
                  </a:lnTo>
                  <a:lnTo>
                    <a:pt x="905850" y="2057863"/>
                  </a:lnTo>
                  <a:lnTo>
                    <a:pt x="879554" y="2012315"/>
                  </a:lnTo>
                  <a:lnTo>
                    <a:pt x="1802447" y="882884"/>
                  </a:lnTo>
                  <a:lnTo>
                    <a:pt x="1831151" y="842384"/>
                  </a:lnTo>
                  <a:lnTo>
                    <a:pt x="1853398" y="799166"/>
                  </a:lnTo>
                  <a:lnTo>
                    <a:pt x="1869329" y="753710"/>
                  </a:lnTo>
                  <a:lnTo>
                    <a:pt x="1879084" y="706493"/>
                  </a:lnTo>
                  <a:lnTo>
                    <a:pt x="1882802" y="657998"/>
                  </a:lnTo>
                  <a:lnTo>
                    <a:pt x="1880624" y="608702"/>
                  </a:lnTo>
                  <a:lnTo>
                    <a:pt x="1872689" y="559087"/>
                  </a:lnTo>
                  <a:lnTo>
                    <a:pt x="1859138" y="509631"/>
                  </a:lnTo>
                  <a:lnTo>
                    <a:pt x="1840110" y="460815"/>
                  </a:lnTo>
                  <a:lnTo>
                    <a:pt x="1815745" y="413118"/>
                  </a:lnTo>
                  <a:lnTo>
                    <a:pt x="1790883" y="374336"/>
                  </a:lnTo>
                  <a:lnTo>
                    <a:pt x="1761628" y="337741"/>
                  </a:lnTo>
                  <a:lnTo>
                    <a:pt x="1728621" y="303018"/>
                  </a:lnTo>
                  <a:lnTo>
                    <a:pt x="1692503" y="269855"/>
                  </a:lnTo>
                  <a:lnTo>
                    <a:pt x="136937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00"/>
            <p:cNvSpPr/>
            <p:nvPr/>
          </p:nvSpPr>
          <p:spPr>
            <a:xfrm>
              <a:off x="15215139" y="7612808"/>
              <a:ext cx="776605" cy="626745"/>
            </a:xfrm>
            <a:custGeom>
              <a:avLst/>
              <a:gdLst/>
              <a:ahLst/>
              <a:cxnLst/>
              <a:rect l="l" t="t" r="r" b="b"/>
              <a:pathLst>
                <a:path w="776605" h="626745" extrusionOk="0">
                  <a:moveTo>
                    <a:pt x="66594" y="0"/>
                  </a:moveTo>
                  <a:lnTo>
                    <a:pt x="0" y="83285"/>
                  </a:lnTo>
                  <a:lnTo>
                    <a:pt x="81833" y="141396"/>
                  </a:lnTo>
                  <a:lnTo>
                    <a:pt x="162977" y="200193"/>
                  </a:lnTo>
                  <a:lnTo>
                    <a:pt x="283521" y="289552"/>
                  </a:lnTo>
                  <a:lnTo>
                    <a:pt x="402823" y="380144"/>
                  </a:lnTo>
                  <a:lnTo>
                    <a:pt x="521071" y="471785"/>
                  </a:lnTo>
                  <a:lnTo>
                    <a:pt x="716313" y="626347"/>
                  </a:lnTo>
                  <a:lnTo>
                    <a:pt x="776311" y="553051"/>
                  </a:lnTo>
                  <a:lnTo>
                    <a:pt x="543423" y="364503"/>
                  </a:lnTo>
                  <a:lnTo>
                    <a:pt x="426439" y="271527"/>
                  </a:lnTo>
                  <a:lnTo>
                    <a:pt x="308348" y="179661"/>
                  </a:lnTo>
                  <a:lnTo>
                    <a:pt x="228727" y="119126"/>
                  </a:lnTo>
                  <a:lnTo>
                    <a:pt x="148198" y="59220"/>
                  </a:lnTo>
                  <a:lnTo>
                    <a:pt x="6659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00"/>
            <p:cNvSpPr/>
            <p:nvPr/>
          </p:nvSpPr>
          <p:spPr>
            <a:xfrm>
              <a:off x="14682063" y="7726084"/>
              <a:ext cx="1229994" cy="1353184"/>
            </a:xfrm>
            <a:custGeom>
              <a:avLst/>
              <a:gdLst/>
              <a:ahLst/>
              <a:cxnLst/>
              <a:rect l="l" t="t" r="r" b="b"/>
              <a:pathLst>
                <a:path w="1229994" h="1353184" extrusionOk="0">
                  <a:moveTo>
                    <a:pt x="516424" y="0"/>
                  </a:moveTo>
                  <a:lnTo>
                    <a:pt x="0" y="629677"/>
                  </a:lnTo>
                  <a:lnTo>
                    <a:pt x="882905" y="1352639"/>
                  </a:lnTo>
                  <a:lnTo>
                    <a:pt x="911039" y="1309800"/>
                  </a:lnTo>
                  <a:lnTo>
                    <a:pt x="930418" y="1262270"/>
                  </a:lnTo>
                  <a:lnTo>
                    <a:pt x="941042" y="1211615"/>
                  </a:lnTo>
                  <a:lnTo>
                    <a:pt x="942913" y="1159399"/>
                  </a:lnTo>
                  <a:lnTo>
                    <a:pt x="937220" y="1111978"/>
                  </a:lnTo>
                  <a:lnTo>
                    <a:pt x="924973" y="1064869"/>
                  </a:lnTo>
                  <a:lnTo>
                    <a:pt x="905856" y="1018382"/>
                  </a:lnTo>
                  <a:lnTo>
                    <a:pt x="879554" y="972829"/>
                  </a:lnTo>
                  <a:lnTo>
                    <a:pt x="1229386" y="543051"/>
                  </a:lnTo>
                  <a:lnTo>
                    <a:pt x="994961" y="357102"/>
                  </a:lnTo>
                  <a:lnTo>
                    <a:pt x="876678" y="265282"/>
                  </a:lnTo>
                  <a:lnTo>
                    <a:pt x="757557" y="174849"/>
                  </a:lnTo>
                  <a:lnTo>
                    <a:pt x="677631" y="115560"/>
                  </a:lnTo>
                  <a:lnTo>
                    <a:pt x="597262" y="57231"/>
                  </a:lnTo>
                  <a:lnTo>
                    <a:pt x="51642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00"/>
            <p:cNvSpPr/>
            <p:nvPr/>
          </p:nvSpPr>
          <p:spPr>
            <a:xfrm>
              <a:off x="14503231" y="5934721"/>
              <a:ext cx="2058034" cy="2038350"/>
            </a:xfrm>
            <a:custGeom>
              <a:avLst/>
              <a:gdLst/>
              <a:ahLst/>
              <a:cxnLst/>
              <a:rect l="l" t="t" r="r" b="b"/>
              <a:pathLst>
                <a:path w="2058034" h="2038350" extrusionOk="0">
                  <a:moveTo>
                    <a:pt x="461461" y="0"/>
                  </a:moveTo>
                  <a:lnTo>
                    <a:pt x="417454" y="2257"/>
                  </a:lnTo>
                  <a:lnTo>
                    <a:pt x="373800" y="8732"/>
                  </a:lnTo>
                  <a:lnTo>
                    <a:pt x="330824" y="19384"/>
                  </a:lnTo>
                  <a:lnTo>
                    <a:pt x="288854" y="34175"/>
                  </a:lnTo>
                  <a:lnTo>
                    <a:pt x="248218" y="53066"/>
                  </a:lnTo>
                  <a:lnTo>
                    <a:pt x="209240" y="76017"/>
                  </a:lnTo>
                  <a:lnTo>
                    <a:pt x="172250" y="102989"/>
                  </a:lnTo>
                  <a:lnTo>
                    <a:pt x="137572" y="133944"/>
                  </a:lnTo>
                  <a:lnTo>
                    <a:pt x="105536" y="168843"/>
                  </a:lnTo>
                  <a:lnTo>
                    <a:pt x="77185" y="206774"/>
                  </a:lnTo>
                  <a:lnTo>
                    <a:pt x="53324" y="246639"/>
                  </a:lnTo>
                  <a:lnTo>
                    <a:pt x="33914" y="288105"/>
                  </a:lnTo>
                  <a:lnTo>
                    <a:pt x="18915" y="330839"/>
                  </a:lnTo>
                  <a:lnTo>
                    <a:pt x="8289" y="374511"/>
                  </a:lnTo>
                  <a:lnTo>
                    <a:pt x="1997" y="418788"/>
                  </a:lnTo>
                  <a:lnTo>
                    <a:pt x="0" y="463339"/>
                  </a:lnTo>
                  <a:lnTo>
                    <a:pt x="2259" y="507831"/>
                  </a:lnTo>
                  <a:lnTo>
                    <a:pt x="8735" y="551933"/>
                  </a:lnTo>
                  <a:lnTo>
                    <a:pt x="19390" y="595312"/>
                  </a:lnTo>
                  <a:lnTo>
                    <a:pt x="34185" y="637638"/>
                  </a:lnTo>
                  <a:lnTo>
                    <a:pt x="53080" y="678577"/>
                  </a:lnTo>
                  <a:lnTo>
                    <a:pt x="76038" y="717799"/>
                  </a:lnTo>
                  <a:lnTo>
                    <a:pt x="103019" y="754971"/>
                  </a:lnTo>
                  <a:lnTo>
                    <a:pt x="133984" y="789761"/>
                  </a:lnTo>
                  <a:lnTo>
                    <a:pt x="168895" y="821838"/>
                  </a:lnTo>
                  <a:lnTo>
                    <a:pt x="1644756" y="2037896"/>
                  </a:lnTo>
                  <a:lnTo>
                    <a:pt x="1977939" y="1631437"/>
                  </a:lnTo>
                  <a:lnTo>
                    <a:pt x="2006725" y="1591561"/>
                  </a:lnTo>
                  <a:lnTo>
                    <a:pt x="2029123" y="1548329"/>
                  </a:lnTo>
                  <a:lnTo>
                    <a:pt x="2045127" y="1502381"/>
                  </a:lnTo>
                  <a:lnTo>
                    <a:pt x="2054734" y="1454354"/>
                  </a:lnTo>
                  <a:lnTo>
                    <a:pt x="2057937" y="1404889"/>
                  </a:lnTo>
                  <a:lnTo>
                    <a:pt x="2055747" y="1353979"/>
                  </a:lnTo>
                  <a:lnTo>
                    <a:pt x="2046695" y="1304410"/>
                  </a:lnTo>
                  <a:lnTo>
                    <a:pt x="2031239" y="1256707"/>
                  </a:lnTo>
                  <a:lnTo>
                    <a:pt x="2009842" y="1211393"/>
                  </a:lnTo>
                  <a:lnTo>
                    <a:pt x="1982963" y="1168995"/>
                  </a:lnTo>
                  <a:lnTo>
                    <a:pt x="1951062" y="1130037"/>
                  </a:lnTo>
                  <a:lnTo>
                    <a:pt x="1914601" y="1095045"/>
                  </a:lnTo>
                  <a:lnTo>
                    <a:pt x="1534811" y="751882"/>
                  </a:lnTo>
                  <a:lnTo>
                    <a:pt x="751903" y="105546"/>
                  </a:lnTo>
                  <a:lnTo>
                    <a:pt x="714586" y="77193"/>
                  </a:lnTo>
                  <a:lnTo>
                    <a:pt x="675332" y="53329"/>
                  </a:lnTo>
                  <a:lnTo>
                    <a:pt x="634469" y="33917"/>
                  </a:lnTo>
                  <a:lnTo>
                    <a:pt x="592323" y="18917"/>
                  </a:lnTo>
                  <a:lnTo>
                    <a:pt x="549222" y="8290"/>
                  </a:lnTo>
                  <a:lnTo>
                    <a:pt x="505492" y="1998"/>
                  </a:lnTo>
                  <a:lnTo>
                    <a:pt x="46146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00"/>
            <p:cNvSpPr/>
            <p:nvPr/>
          </p:nvSpPr>
          <p:spPr>
            <a:xfrm>
              <a:off x="14678722" y="8122544"/>
              <a:ext cx="1000125" cy="953134"/>
            </a:xfrm>
            <a:custGeom>
              <a:avLst/>
              <a:gdLst/>
              <a:ahLst/>
              <a:cxnLst/>
              <a:rect l="l" t="t" r="r" b="b"/>
              <a:pathLst>
                <a:path w="1000125" h="953134" extrusionOk="0">
                  <a:moveTo>
                    <a:pt x="189931" y="0"/>
                  </a:moveTo>
                  <a:lnTo>
                    <a:pt x="0" y="229877"/>
                  </a:lnTo>
                  <a:lnTo>
                    <a:pt x="882894" y="952850"/>
                  </a:lnTo>
                  <a:lnTo>
                    <a:pt x="907590" y="917663"/>
                  </a:lnTo>
                  <a:lnTo>
                    <a:pt x="926112" y="879158"/>
                  </a:lnTo>
                  <a:lnTo>
                    <a:pt x="938460" y="837967"/>
                  </a:lnTo>
                  <a:lnTo>
                    <a:pt x="944634" y="794720"/>
                  </a:lnTo>
                  <a:lnTo>
                    <a:pt x="944634" y="750046"/>
                  </a:lnTo>
                  <a:lnTo>
                    <a:pt x="938460" y="704578"/>
                  </a:lnTo>
                  <a:lnTo>
                    <a:pt x="926112" y="658946"/>
                  </a:lnTo>
                  <a:lnTo>
                    <a:pt x="907590" y="613780"/>
                  </a:lnTo>
                  <a:lnTo>
                    <a:pt x="882894" y="569710"/>
                  </a:lnTo>
                  <a:lnTo>
                    <a:pt x="996847" y="429777"/>
                  </a:lnTo>
                  <a:lnTo>
                    <a:pt x="716302" y="429777"/>
                  </a:lnTo>
                  <a:lnTo>
                    <a:pt x="189931" y="0"/>
                  </a:lnTo>
                  <a:close/>
                </a:path>
                <a:path w="1000125" h="953134" extrusionOk="0">
                  <a:moveTo>
                    <a:pt x="868218" y="370843"/>
                  </a:moveTo>
                  <a:lnTo>
                    <a:pt x="824741" y="371912"/>
                  </a:lnTo>
                  <a:lnTo>
                    <a:pt x="783764" y="382130"/>
                  </a:lnTo>
                  <a:lnTo>
                    <a:pt x="747036" y="401438"/>
                  </a:lnTo>
                  <a:lnTo>
                    <a:pt x="716302" y="429777"/>
                  </a:lnTo>
                  <a:lnTo>
                    <a:pt x="996847" y="429777"/>
                  </a:lnTo>
                  <a:lnTo>
                    <a:pt x="999550" y="426458"/>
                  </a:lnTo>
                  <a:lnTo>
                    <a:pt x="996189" y="423118"/>
                  </a:lnTo>
                  <a:lnTo>
                    <a:pt x="955689" y="396387"/>
                  </a:lnTo>
                  <a:lnTo>
                    <a:pt x="912450" y="378982"/>
                  </a:lnTo>
                  <a:lnTo>
                    <a:pt x="868218" y="370843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00"/>
            <p:cNvSpPr/>
            <p:nvPr/>
          </p:nvSpPr>
          <p:spPr>
            <a:xfrm>
              <a:off x="15396702" y="8607272"/>
              <a:ext cx="116840" cy="63500"/>
            </a:xfrm>
            <a:custGeom>
              <a:avLst/>
              <a:gdLst/>
              <a:ahLst/>
              <a:cxnLst/>
              <a:rect l="l" t="t" r="r" b="b"/>
              <a:pathLst>
                <a:path w="116840" h="63500" extrusionOk="0">
                  <a:moveTo>
                    <a:pt x="7748" y="0"/>
                  </a:moveTo>
                  <a:lnTo>
                    <a:pt x="3455" y="1581"/>
                  </a:lnTo>
                  <a:lnTo>
                    <a:pt x="1675" y="5256"/>
                  </a:lnTo>
                  <a:lnTo>
                    <a:pt x="0" y="8931"/>
                  </a:lnTo>
                  <a:lnTo>
                    <a:pt x="1570" y="13287"/>
                  </a:lnTo>
                  <a:lnTo>
                    <a:pt x="108897" y="63359"/>
                  </a:lnTo>
                  <a:lnTo>
                    <a:pt x="113190" y="61757"/>
                  </a:lnTo>
                  <a:lnTo>
                    <a:pt x="114970" y="58102"/>
                  </a:lnTo>
                  <a:lnTo>
                    <a:pt x="116645" y="54427"/>
                  </a:lnTo>
                  <a:lnTo>
                    <a:pt x="115075" y="50061"/>
                  </a:lnTo>
                  <a:lnTo>
                    <a:pt x="7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00"/>
            <p:cNvSpPr/>
            <p:nvPr/>
          </p:nvSpPr>
          <p:spPr>
            <a:xfrm>
              <a:off x="15170216" y="5975374"/>
              <a:ext cx="556259" cy="450214"/>
            </a:xfrm>
            <a:custGeom>
              <a:avLst/>
              <a:gdLst/>
              <a:ahLst/>
              <a:cxnLst/>
              <a:rect l="l" t="t" r="r" b="b"/>
              <a:pathLst>
                <a:path w="556259" h="450214" extrusionOk="0">
                  <a:moveTo>
                    <a:pt x="9748" y="0"/>
                  </a:moveTo>
                  <a:lnTo>
                    <a:pt x="5130" y="502"/>
                  </a:lnTo>
                  <a:lnTo>
                    <a:pt x="2617" y="3664"/>
                  </a:lnTo>
                  <a:lnTo>
                    <a:pt x="0" y="6827"/>
                  </a:lnTo>
                  <a:lnTo>
                    <a:pt x="523" y="11434"/>
                  </a:lnTo>
                  <a:lnTo>
                    <a:pt x="546580" y="449619"/>
                  </a:lnTo>
                  <a:lnTo>
                    <a:pt x="551187" y="449106"/>
                  </a:lnTo>
                  <a:lnTo>
                    <a:pt x="556213" y="442792"/>
                  </a:lnTo>
                  <a:lnTo>
                    <a:pt x="555794" y="438185"/>
                  </a:lnTo>
                  <a:lnTo>
                    <a:pt x="12879" y="2544"/>
                  </a:lnTo>
                  <a:lnTo>
                    <a:pt x="9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00"/>
            <p:cNvSpPr/>
            <p:nvPr/>
          </p:nvSpPr>
          <p:spPr>
            <a:xfrm>
              <a:off x="13389441" y="4667639"/>
              <a:ext cx="1602740" cy="619760"/>
            </a:xfrm>
            <a:custGeom>
              <a:avLst/>
              <a:gdLst/>
              <a:ahLst/>
              <a:cxnLst/>
              <a:rect l="l" t="t" r="r" b="b"/>
              <a:pathLst>
                <a:path w="1602740" h="619760" extrusionOk="0">
                  <a:moveTo>
                    <a:pt x="1602453" y="0"/>
                  </a:moveTo>
                  <a:lnTo>
                    <a:pt x="1029486" y="13329"/>
                  </a:lnTo>
                  <a:lnTo>
                    <a:pt x="0" y="606368"/>
                  </a:lnTo>
                  <a:lnTo>
                    <a:pt x="536318" y="619687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00"/>
            <p:cNvSpPr/>
            <p:nvPr/>
          </p:nvSpPr>
          <p:spPr>
            <a:xfrm>
              <a:off x="13389441" y="4667637"/>
              <a:ext cx="1623059" cy="680085"/>
            </a:xfrm>
            <a:custGeom>
              <a:avLst/>
              <a:gdLst/>
              <a:ahLst/>
              <a:cxnLst/>
              <a:rect l="l" t="t" r="r" b="b"/>
              <a:pathLst>
                <a:path w="1623059" h="680085" extrusionOk="0">
                  <a:moveTo>
                    <a:pt x="1602453" y="0"/>
                  </a:moveTo>
                  <a:lnTo>
                    <a:pt x="0" y="606368"/>
                  </a:lnTo>
                  <a:lnTo>
                    <a:pt x="36648" y="669665"/>
                  </a:lnTo>
                  <a:lnTo>
                    <a:pt x="569710" y="679665"/>
                  </a:lnTo>
                  <a:lnTo>
                    <a:pt x="1622453" y="73296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00"/>
            <p:cNvSpPr/>
            <p:nvPr/>
          </p:nvSpPr>
          <p:spPr>
            <a:xfrm>
              <a:off x="13074308" y="4099321"/>
              <a:ext cx="1344930" cy="1178560"/>
            </a:xfrm>
            <a:custGeom>
              <a:avLst/>
              <a:gdLst/>
              <a:ahLst/>
              <a:cxnLst/>
              <a:rect l="l" t="t" r="r" b="b"/>
              <a:pathLst>
                <a:path w="1344930" h="1178560" extrusionOk="0">
                  <a:moveTo>
                    <a:pt x="932310" y="0"/>
                  </a:moveTo>
                  <a:lnTo>
                    <a:pt x="888091" y="15253"/>
                  </a:lnTo>
                  <a:lnTo>
                    <a:pt x="58598" y="495008"/>
                  </a:lnTo>
                  <a:lnTo>
                    <a:pt x="23242" y="526088"/>
                  </a:lnTo>
                  <a:lnTo>
                    <a:pt x="3189" y="566225"/>
                  </a:lnTo>
                  <a:lnTo>
                    <a:pt x="0" y="610734"/>
                  </a:lnTo>
                  <a:lnTo>
                    <a:pt x="15238" y="654930"/>
                  </a:lnTo>
                  <a:lnTo>
                    <a:pt x="315135" y="1178003"/>
                  </a:lnTo>
                  <a:lnTo>
                    <a:pt x="1344622" y="581634"/>
                  </a:lnTo>
                  <a:lnTo>
                    <a:pt x="1048097" y="58571"/>
                  </a:lnTo>
                  <a:lnTo>
                    <a:pt x="1017011" y="23219"/>
                  </a:lnTo>
                  <a:lnTo>
                    <a:pt x="976850" y="3175"/>
                  </a:lnTo>
                  <a:lnTo>
                    <a:pt x="93231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00"/>
            <p:cNvSpPr/>
            <p:nvPr/>
          </p:nvSpPr>
          <p:spPr>
            <a:xfrm>
              <a:off x="13193675" y="4202451"/>
              <a:ext cx="1102994" cy="925195"/>
            </a:xfrm>
            <a:custGeom>
              <a:avLst/>
              <a:gdLst/>
              <a:ahLst/>
              <a:cxnLst/>
              <a:rect l="l" t="t" r="r" b="b"/>
              <a:pathLst>
                <a:path w="1102994" h="925195" extrusionOk="0">
                  <a:moveTo>
                    <a:pt x="833750" y="0"/>
                  </a:moveTo>
                  <a:lnTo>
                    <a:pt x="22465" y="461847"/>
                  </a:lnTo>
                  <a:lnTo>
                    <a:pt x="0" y="505885"/>
                  </a:lnTo>
                  <a:lnTo>
                    <a:pt x="5816" y="521813"/>
                  </a:lnTo>
                  <a:lnTo>
                    <a:pt x="45815" y="588450"/>
                  </a:lnTo>
                  <a:lnTo>
                    <a:pt x="139121" y="751702"/>
                  </a:lnTo>
                  <a:lnTo>
                    <a:pt x="169057" y="801679"/>
                  </a:lnTo>
                  <a:lnTo>
                    <a:pt x="225705" y="901624"/>
                  </a:lnTo>
                  <a:lnTo>
                    <a:pt x="237882" y="915939"/>
                  </a:lnTo>
                  <a:lnTo>
                    <a:pt x="253196" y="923697"/>
                  </a:lnTo>
                  <a:lnTo>
                    <a:pt x="269767" y="924583"/>
                  </a:lnTo>
                  <a:lnTo>
                    <a:pt x="285713" y="918283"/>
                  </a:lnTo>
                  <a:lnTo>
                    <a:pt x="1078663" y="461847"/>
                  </a:lnTo>
                  <a:lnTo>
                    <a:pt x="1092992" y="451589"/>
                  </a:lnTo>
                  <a:lnTo>
                    <a:pt x="1101097" y="437274"/>
                  </a:lnTo>
                  <a:lnTo>
                    <a:pt x="1102959" y="421086"/>
                  </a:lnTo>
                  <a:lnTo>
                    <a:pt x="1098558" y="405210"/>
                  </a:lnTo>
                  <a:lnTo>
                    <a:pt x="892082" y="48718"/>
                  </a:lnTo>
                  <a:lnTo>
                    <a:pt x="878669" y="22070"/>
                  </a:lnTo>
                  <a:lnTo>
                    <a:pt x="841246" y="260"/>
                  </a:lnTo>
                  <a:lnTo>
                    <a:pt x="833750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00"/>
            <p:cNvSpPr/>
            <p:nvPr/>
          </p:nvSpPr>
          <p:spPr>
            <a:xfrm>
              <a:off x="13488517" y="5293976"/>
              <a:ext cx="217500" cy="76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00"/>
            <p:cNvSpPr/>
            <p:nvPr/>
          </p:nvSpPr>
          <p:spPr>
            <a:xfrm>
              <a:off x="13359391" y="3841381"/>
              <a:ext cx="1056640" cy="1285875"/>
            </a:xfrm>
            <a:custGeom>
              <a:avLst/>
              <a:gdLst/>
              <a:ahLst/>
              <a:cxnLst/>
              <a:rect l="l" t="t" r="r" b="b"/>
              <a:pathLst>
                <a:path w="1056640" h="1285875" extrusionOk="0">
                  <a:moveTo>
                    <a:pt x="30051" y="533062"/>
                  </a:moveTo>
                  <a:lnTo>
                    <a:pt x="19988" y="726302"/>
                  </a:lnTo>
                  <a:lnTo>
                    <a:pt x="0" y="1162749"/>
                  </a:lnTo>
                  <a:lnTo>
                    <a:pt x="56637" y="1262694"/>
                  </a:lnTo>
                  <a:lnTo>
                    <a:pt x="59987" y="1269364"/>
                  </a:lnTo>
                  <a:lnTo>
                    <a:pt x="66699" y="1276023"/>
                  </a:lnTo>
                  <a:lnTo>
                    <a:pt x="73296" y="1279353"/>
                  </a:lnTo>
                  <a:lnTo>
                    <a:pt x="83849" y="1283569"/>
                  </a:lnTo>
                  <a:lnTo>
                    <a:pt x="95004" y="1285600"/>
                  </a:lnTo>
                  <a:lnTo>
                    <a:pt x="106141" y="1284508"/>
                  </a:lnTo>
                  <a:lnTo>
                    <a:pt x="116635" y="1279353"/>
                  </a:lnTo>
                  <a:lnTo>
                    <a:pt x="546465" y="1032816"/>
                  </a:lnTo>
                  <a:lnTo>
                    <a:pt x="613070" y="996168"/>
                  </a:lnTo>
                  <a:lnTo>
                    <a:pt x="862895" y="849576"/>
                  </a:lnTo>
                  <a:lnTo>
                    <a:pt x="912946" y="822917"/>
                  </a:lnTo>
                  <a:lnTo>
                    <a:pt x="925816" y="810735"/>
                  </a:lnTo>
                  <a:lnTo>
                    <a:pt x="933725" y="795431"/>
                  </a:lnTo>
                  <a:lnTo>
                    <a:pt x="935407" y="778878"/>
                  </a:lnTo>
                  <a:lnTo>
                    <a:pt x="934458" y="776280"/>
                  </a:lnTo>
                  <a:lnTo>
                    <a:pt x="313173" y="776280"/>
                  </a:lnTo>
                  <a:lnTo>
                    <a:pt x="159984" y="643006"/>
                  </a:lnTo>
                  <a:lnTo>
                    <a:pt x="30051" y="533062"/>
                  </a:lnTo>
                  <a:close/>
                </a:path>
                <a:path w="1056640" h="1285875" extrusionOk="0">
                  <a:moveTo>
                    <a:pt x="466477" y="0"/>
                  </a:moveTo>
                  <a:lnTo>
                    <a:pt x="363224" y="526402"/>
                  </a:lnTo>
                  <a:lnTo>
                    <a:pt x="313173" y="776280"/>
                  </a:lnTo>
                  <a:lnTo>
                    <a:pt x="934458" y="776280"/>
                  </a:lnTo>
                  <a:lnTo>
                    <a:pt x="929594" y="762950"/>
                  </a:lnTo>
                  <a:lnTo>
                    <a:pt x="1012991" y="486424"/>
                  </a:lnTo>
                  <a:lnTo>
                    <a:pt x="932851" y="486424"/>
                  </a:lnTo>
                  <a:lnTo>
                    <a:pt x="900964" y="416458"/>
                  </a:lnTo>
                  <a:lnTo>
                    <a:pt x="712962" y="416458"/>
                  </a:lnTo>
                  <a:lnTo>
                    <a:pt x="679654" y="356491"/>
                  </a:lnTo>
                  <a:lnTo>
                    <a:pt x="466477" y="0"/>
                  </a:lnTo>
                  <a:close/>
                </a:path>
                <a:path w="1056640" h="1285875" extrusionOk="0">
                  <a:moveTo>
                    <a:pt x="1056198" y="343162"/>
                  </a:moveTo>
                  <a:lnTo>
                    <a:pt x="932851" y="486424"/>
                  </a:lnTo>
                  <a:lnTo>
                    <a:pt x="1012991" y="486424"/>
                  </a:lnTo>
                  <a:lnTo>
                    <a:pt x="1056198" y="343162"/>
                  </a:lnTo>
                  <a:close/>
                </a:path>
                <a:path w="1056640" h="1285875" extrusionOk="0">
                  <a:moveTo>
                    <a:pt x="829597" y="259866"/>
                  </a:moveTo>
                  <a:lnTo>
                    <a:pt x="723014" y="403129"/>
                  </a:lnTo>
                  <a:lnTo>
                    <a:pt x="712962" y="416458"/>
                  </a:lnTo>
                  <a:lnTo>
                    <a:pt x="900964" y="416458"/>
                  </a:lnTo>
                  <a:lnTo>
                    <a:pt x="829597" y="259866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00"/>
            <p:cNvSpPr/>
            <p:nvPr/>
          </p:nvSpPr>
          <p:spPr>
            <a:xfrm>
              <a:off x="13917484" y="4865830"/>
              <a:ext cx="616584" cy="393700"/>
            </a:xfrm>
            <a:custGeom>
              <a:avLst/>
              <a:gdLst/>
              <a:ahLst/>
              <a:cxnLst/>
              <a:rect l="l" t="t" r="r" b="b"/>
              <a:pathLst>
                <a:path w="616584" h="393700" extrusionOk="0">
                  <a:moveTo>
                    <a:pt x="607510" y="0"/>
                  </a:moveTo>
                  <a:lnTo>
                    <a:pt x="604170" y="2146"/>
                  </a:lnTo>
                  <a:lnTo>
                    <a:pt x="4397" y="378627"/>
                  </a:lnTo>
                  <a:lnTo>
                    <a:pt x="1036" y="380773"/>
                  </a:lnTo>
                  <a:lnTo>
                    <a:pt x="0" y="385297"/>
                  </a:lnTo>
                  <a:lnTo>
                    <a:pt x="2094" y="388731"/>
                  </a:lnTo>
                  <a:lnTo>
                    <a:pt x="4293" y="392155"/>
                  </a:lnTo>
                  <a:lnTo>
                    <a:pt x="8795" y="393192"/>
                  </a:lnTo>
                  <a:lnTo>
                    <a:pt x="615363" y="12407"/>
                  </a:lnTo>
                  <a:lnTo>
                    <a:pt x="616421" y="7884"/>
                  </a:lnTo>
                  <a:lnTo>
                    <a:pt x="612023" y="1026"/>
                  </a:lnTo>
                  <a:lnTo>
                    <a:pt x="607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00"/>
            <p:cNvSpPr/>
            <p:nvPr/>
          </p:nvSpPr>
          <p:spPr>
            <a:xfrm>
              <a:off x="14363855" y="4722557"/>
              <a:ext cx="223200" cy="1401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00"/>
            <p:cNvSpPr/>
            <p:nvPr/>
          </p:nvSpPr>
          <p:spPr>
            <a:xfrm>
              <a:off x="13520955" y="4722556"/>
              <a:ext cx="859790" cy="509904"/>
            </a:xfrm>
            <a:custGeom>
              <a:avLst/>
              <a:gdLst/>
              <a:ahLst/>
              <a:cxnLst/>
              <a:rect l="l" t="t" r="r" b="b"/>
              <a:pathLst>
                <a:path w="859790" h="509904" extrusionOk="0">
                  <a:moveTo>
                    <a:pt x="851073" y="0"/>
                  </a:moveTo>
                  <a:lnTo>
                    <a:pt x="4711" y="495126"/>
                  </a:lnTo>
                  <a:lnTo>
                    <a:pt x="1151" y="497168"/>
                  </a:lnTo>
                  <a:lnTo>
                    <a:pt x="0" y="501660"/>
                  </a:lnTo>
                  <a:lnTo>
                    <a:pt x="2094" y="505157"/>
                  </a:lnTo>
                  <a:lnTo>
                    <a:pt x="4073" y="508644"/>
                  </a:lnTo>
                  <a:lnTo>
                    <a:pt x="8586" y="509827"/>
                  </a:lnTo>
                  <a:lnTo>
                    <a:pt x="12031" y="507775"/>
                  </a:lnTo>
                  <a:lnTo>
                    <a:pt x="854937" y="14701"/>
                  </a:lnTo>
                  <a:lnTo>
                    <a:pt x="858507" y="12648"/>
                  </a:lnTo>
                  <a:lnTo>
                    <a:pt x="859649" y="8167"/>
                  </a:lnTo>
                  <a:lnTo>
                    <a:pt x="857555" y="4670"/>
                  </a:lnTo>
                  <a:lnTo>
                    <a:pt x="855576" y="1172"/>
                  </a:lnTo>
                  <a:lnTo>
                    <a:pt x="851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00"/>
            <p:cNvSpPr/>
            <p:nvPr/>
          </p:nvSpPr>
          <p:spPr>
            <a:xfrm>
              <a:off x="13436027" y="4787570"/>
              <a:ext cx="473709" cy="339725"/>
            </a:xfrm>
            <a:custGeom>
              <a:avLst/>
              <a:gdLst/>
              <a:ahLst/>
              <a:cxnLst/>
              <a:rect l="l" t="t" r="r" b="b"/>
              <a:pathLst>
                <a:path w="473709" h="339725" extrusionOk="0">
                  <a:moveTo>
                    <a:pt x="53296" y="0"/>
                  </a:moveTo>
                  <a:lnTo>
                    <a:pt x="34148" y="119105"/>
                  </a:lnTo>
                  <a:lnTo>
                    <a:pt x="16764" y="227695"/>
                  </a:lnTo>
                  <a:lnTo>
                    <a:pt x="0" y="333162"/>
                  </a:lnTo>
                  <a:lnTo>
                    <a:pt x="10518" y="337376"/>
                  </a:lnTo>
                  <a:lnTo>
                    <a:pt x="21679" y="339405"/>
                  </a:lnTo>
                  <a:lnTo>
                    <a:pt x="32841" y="338313"/>
                  </a:lnTo>
                  <a:lnTo>
                    <a:pt x="43359" y="333162"/>
                  </a:lnTo>
                  <a:lnTo>
                    <a:pt x="351135" y="156581"/>
                  </a:lnTo>
                  <a:lnTo>
                    <a:pt x="239887" y="156581"/>
                  </a:lnTo>
                  <a:lnTo>
                    <a:pt x="53296" y="0"/>
                  </a:lnTo>
                  <a:close/>
                </a:path>
                <a:path w="473709" h="339725" extrusionOk="0">
                  <a:moveTo>
                    <a:pt x="403129" y="3329"/>
                  </a:moveTo>
                  <a:lnTo>
                    <a:pt x="239887" y="156581"/>
                  </a:lnTo>
                  <a:lnTo>
                    <a:pt x="351135" y="156581"/>
                  </a:lnTo>
                  <a:lnTo>
                    <a:pt x="473085" y="86615"/>
                  </a:lnTo>
                  <a:lnTo>
                    <a:pt x="403129" y="332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00"/>
            <p:cNvSpPr/>
            <p:nvPr/>
          </p:nvSpPr>
          <p:spPr>
            <a:xfrm>
              <a:off x="13972452" y="4327808"/>
              <a:ext cx="253365" cy="509904"/>
            </a:xfrm>
            <a:custGeom>
              <a:avLst/>
              <a:gdLst/>
              <a:ahLst/>
              <a:cxnLst/>
              <a:rect l="l" t="t" r="r" b="b"/>
              <a:pathLst>
                <a:path w="253365" h="509904" extrusionOk="0">
                  <a:moveTo>
                    <a:pt x="129943" y="0"/>
                  </a:moveTo>
                  <a:lnTo>
                    <a:pt x="0" y="509743"/>
                  </a:lnTo>
                  <a:lnTo>
                    <a:pt x="253186" y="366480"/>
                  </a:lnTo>
                  <a:lnTo>
                    <a:pt x="253186" y="336502"/>
                  </a:lnTo>
                  <a:lnTo>
                    <a:pt x="196538" y="336502"/>
                  </a:lnTo>
                  <a:lnTo>
                    <a:pt x="129943" y="0"/>
                  </a:lnTo>
                  <a:close/>
                </a:path>
                <a:path w="253365" h="509904" extrusionOk="0">
                  <a:moveTo>
                    <a:pt x="253186" y="283195"/>
                  </a:moveTo>
                  <a:lnTo>
                    <a:pt x="196538" y="336502"/>
                  </a:lnTo>
                  <a:lnTo>
                    <a:pt x="253186" y="336502"/>
                  </a:lnTo>
                  <a:lnTo>
                    <a:pt x="253186" y="283195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3" name="Google Shape;943;p10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10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10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10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00"/>
          <p:cNvSpPr txBox="1">
            <a:spLocks noGrp="1"/>
          </p:cNvSpPr>
          <p:nvPr>
            <p:ph type="title"/>
          </p:nvPr>
        </p:nvSpPr>
        <p:spPr>
          <a:xfrm>
            <a:off x="450557" y="1639116"/>
            <a:ext cx="45963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Менеджер продукта VS менеджер проекта</a:t>
            </a:r>
            <a:endParaRPr sz="4400"/>
          </a:p>
        </p:txBody>
      </p:sp>
      <p:pic>
        <p:nvPicPr>
          <p:cNvPr id="948" name="Google Shape;948;p1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0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5" name="Google Shape;955;p10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6" name="Google Shape;956;p10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7" name="Google Shape;957;p10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aphicFrame>
        <p:nvGraphicFramePr>
          <p:cNvPr id="958" name="Google Shape;958;p101"/>
          <p:cNvGraphicFramePr/>
          <p:nvPr/>
        </p:nvGraphicFramePr>
        <p:xfrm>
          <a:off x="638325" y="754831"/>
          <a:ext cx="8062525" cy="4219135"/>
        </p:xfrm>
        <a:graphic>
          <a:graphicData uri="http://schemas.openxmlformats.org/drawingml/2006/table">
            <a:tbl>
              <a:tblPr firstRow="1" bandRow="1">
                <a:noFill/>
                <a:tableStyleId>{655CD2BD-6227-4C0C-826D-1155910A095D}</a:tableStyleId>
              </a:tblPr>
              <a:tblGrid>
                <a:gridCol w="40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250">
                <a:tc>
                  <a:txBody>
                    <a:bodyPr/>
                    <a:lstStyle/>
                    <a:p>
                      <a:pPr marL="177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Менеджер проекта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/>
                </a:tc>
                <a:tc>
                  <a:txBody>
                    <a:bodyPr/>
                    <a:lstStyle/>
                    <a:p>
                      <a:pPr marL="2667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Менеджер продукта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Управляет ресурсами и командой проекта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Управляет развитием продукта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Отвечает за сроки, скоуп, ресурсы и качество в рамках проекта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Отвечает за бизнес-кейс, анализ рынка, проведение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CusDev-исследований и формирование требований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Планирует проектные риски, производит их оценку,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актуализирует информацию по проекту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Выявляет и приоритезирует потребности клиентов и стейхолдеров для управления потоком доработок, формирует беклог продукта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Использует agile-доски и план-графики при принятия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решений и для мониторинга статуса проекта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Использует бизнес-анализ для оценки сильных и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слабых сторон продукта, метрики, данные обратной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связи для принятия решений и мониторинга продукта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Отвечает за план-график (план-релизов) и исполнение бэклога проекта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Несет ответственность за коммерческие показатели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запущенного продукта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Сдает итоговый проект заказчику по завершению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Планирует Roadmap продукта по его дальнейшему развитию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59" name="Google Shape;9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1831</Words>
  <Application>Microsoft Office PowerPoint</Application>
  <PresentationFormat>Экран (16:9)</PresentationFormat>
  <Paragraphs>274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32</vt:i4>
      </vt:variant>
    </vt:vector>
  </HeadingPairs>
  <TitlesOfParts>
    <vt:vector size="52" baseType="lpstr">
      <vt:lpstr>Arial</vt:lpstr>
      <vt:lpstr>IBM Plex Sans Medium</vt:lpstr>
      <vt:lpstr>Tahoma</vt:lpstr>
      <vt:lpstr>Roboto</vt:lpstr>
      <vt:lpstr>IBM Plex Sans SemiBold</vt:lpstr>
      <vt:lpstr>Calibri</vt:lpstr>
      <vt:lpstr>IBM Plex Sans</vt:lpstr>
      <vt:lpstr>Times New Roman</vt:lpstr>
      <vt:lpstr>Roboto Medium</vt:lpstr>
      <vt:lpstr>Simple Light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Тема Office</vt:lpstr>
      <vt:lpstr>Продуктовое мышление  Основы продуктового мышления и определение границ</vt:lpstr>
      <vt:lpstr>Продуктовое мышление</vt:lpstr>
      <vt:lpstr>Презентация PowerPoint</vt:lpstr>
      <vt:lpstr>Что такое продукт?</vt:lpstr>
      <vt:lpstr>Продукт VS проект</vt:lpstr>
      <vt:lpstr>Ключевые свойства продукта</vt:lpstr>
      <vt:lpstr>Три стадии продукта</vt:lpstr>
      <vt:lpstr>Менеджер продукта VS менеджер проекта</vt:lpstr>
      <vt:lpstr>Презентация PowerPoint</vt:lpstr>
      <vt:lpstr>Презентация PowerPoint</vt:lpstr>
      <vt:lpstr>Продуктовое мышление</vt:lpstr>
      <vt:lpstr>Что такое гипотеза?</vt:lpstr>
      <vt:lpstr>Продуктовый процесс</vt:lpstr>
      <vt:lpstr>Презентация PowerPoint</vt:lpstr>
      <vt:lpstr>Lean-подход или бережливое производство</vt:lpstr>
      <vt:lpstr>Lean-подход или бережливое производство</vt:lpstr>
      <vt:lpstr>Lean Canvas</vt:lpstr>
      <vt:lpstr>Презентация PowerPoint</vt:lpstr>
      <vt:lpstr>Презентация PowerPoint</vt:lpstr>
      <vt:lpstr>Сегменты клиентов</vt:lpstr>
      <vt:lpstr>Проблемы клиента</vt:lpstr>
      <vt:lpstr>Уникальное торговое предложение</vt:lpstr>
      <vt:lpstr>Пример УТП</vt:lpstr>
      <vt:lpstr>Пример УТП</vt:lpstr>
      <vt:lpstr>Решение проблемы</vt:lpstr>
      <vt:lpstr>Каналы продвижения</vt:lpstr>
      <vt:lpstr>Доходы</vt:lpstr>
      <vt:lpstr>Расходы</vt:lpstr>
      <vt:lpstr>Метрики</vt:lpstr>
      <vt:lpstr>Уникальное (нечестное) преимущество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Продуктовое мышление  Основы продуктового мышления и определение границ</dc:title>
  <cp:lastModifiedBy>Сотрудник Интерконнект</cp:lastModifiedBy>
  <cp:revision>2</cp:revision>
  <dcterms:modified xsi:type="dcterms:W3CDTF">2021-08-10T12:34:26Z</dcterms:modified>
</cp:coreProperties>
</file>